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5"/>
    <p:sldMasterId id="2147483652"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Lst>
  <p:sldSz cy="6858000" cx="12192000"/>
  <p:notesSz cx="6858000" cy="9144000"/>
  <p:embeddedFontLst>
    <p:embeddedFont>
      <p:font typeface="Comfortaa"/>
      <p:regular r:id="rId28"/>
      <p:bold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3360">
          <p15:clr>
            <a:srgbClr val="A4A3A4"/>
          </p15:clr>
        </p15:guide>
        <p15:guide id="2" pos="3840">
          <p15:clr>
            <a:srgbClr val="A4A3A4"/>
          </p15:clr>
        </p15:guide>
      </p15:sldGuideLst>
    </p:ext>
    <p:ext uri="GoogleSlidesCustomDataVersion2">
      <go:slidesCustomData xmlns:go="http://customooxmlschemas.google.com/" r:id="rId30" roundtripDataSignature="AMtx7mgBQEE7yV6ozx0nayMQ6CGZ5+1kS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1F57945B-CDDC-4DF3-ADA3-031C9221F6C2}">
  <a:tblStyle styleId="{1F57945B-CDDC-4DF3-ADA3-031C9221F6C2}" styleName="Table_0">
    <a:wholeTbl>
      <a:tcTxStyle>
        <a:font>
          <a:latin typeface="Arial"/>
          <a:ea typeface="Arial"/>
          <a:cs typeface="Arial"/>
        </a:font>
        <a:srgbClr val="000000"/>
      </a:tcTxStyle>
      <a:tcStyle>
        <a:tcBdr>
          <a:left>
            <a:ln cap="flat" cmpd="sng" w="6350">
              <a:solidFill>
                <a:srgbClr val="000000"/>
              </a:solidFill>
              <a:prstDash val="solid"/>
              <a:round/>
              <a:headEnd len="sm" w="sm" type="none"/>
              <a:tailEnd len="sm" w="sm" type="none"/>
            </a:ln>
          </a:left>
          <a:right>
            <a:ln cap="flat" cmpd="sng" w="6350">
              <a:solidFill>
                <a:srgbClr val="000000"/>
              </a:solidFill>
              <a:prstDash val="solid"/>
              <a:round/>
              <a:headEnd len="sm" w="sm" type="none"/>
              <a:tailEnd len="sm" w="sm" type="none"/>
            </a:ln>
          </a:right>
          <a:top>
            <a:ln cap="flat" cmpd="sng" w="6350">
              <a:solidFill>
                <a:srgbClr val="000000"/>
              </a:solidFill>
              <a:prstDash val="solid"/>
              <a:round/>
              <a:headEnd len="sm" w="sm" type="none"/>
              <a:tailEnd len="sm" w="sm" type="none"/>
            </a:ln>
          </a:top>
          <a:bottom>
            <a:ln cap="flat" cmpd="sng" w="6350">
              <a:solidFill>
                <a:srgbClr val="000000"/>
              </a:solidFill>
              <a:prstDash val="solid"/>
              <a:round/>
              <a:headEnd len="sm" w="sm" type="none"/>
              <a:tailEnd len="sm" w="sm" type="none"/>
            </a:ln>
          </a:bottom>
          <a:insideH>
            <a:ln cap="flat" cmpd="sng" w="6350">
              <a:solidFill>
                <a:srgbClr val="000000"/>
              </a:solidFill>
              <a:prstDash val="solid"/>
              <a:round/>
              <a:headEnd len="sm" w="sm" type="none"/>
              <a:tailEnd len="sm" w="sm" type="none"/>
            </a:ln>
          </a:insideH>
          <a:insideV>
            <a:ln cap="flat" cmpd="sng" w="6350">
              <a:solidFill>
                <a:srgbClr val="000000"/>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 styleId="{9E0B4ADC-6D41-4DD0-90A5-513080003B91}" styleName="Table_1">
    <a:wholeTbl>
      <a:tcTxStyle b="off" i="off">
        <a:font>
          <a:latin typeface="Tw Cen MT"/>
          <a:ea typeface="Tw Cen MT"/>
          <a:cs typeface="Tw Cen MT"/>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4EEE9"/>
          </a:solidFill>
        </a:fill>
      </a:tcStyle>
    </a:wholeTbl>
    <a:band1H>
      <a:tcTxStyle b="off" i="off"/>
      <a:tcStyle>
        <a:fill>
          <a:solidFill>
            <a:srgbClr val="E9DBD0"/>
          </a:solidFill>
        </a:fill>
      </a:tcStyle>
    </a:band1H>
    <a:band2H>
      <a:tcTxStyle b="off" i="off"/>
    </a:band2H>
    <a:band1V>
      <a:tcTxStyle b="off" i="off"/>
      <a:tcStyle>
        <a:fill>
          <a:solidFill>
            <a:srgbClr val="E9DBD0"/>
          </a:solidFill>
        </a:fill>
      </a:tcStyle>
    </a:band1V>
    <a:band2V>
      <a:tcTxStyle b="off" i="off"/>
    </a:band2V>
    <a:lastCol>
      <a:tcTxStyle b="on" i="off">
        <a:font>
          <a:latin typeface="Tw Cen MT"/>
          <a:ea typeface="Tw Cen MT"/>
          <a:cs typeface="Tw Cen MT"/>
        </a:font>
        <a:schemeClr val="lt1"/>
      </a:tcTxStyle>
      <a:tcStyle>
        <a:fill>
          <a:solidFill>
            <a:schemeClr val="accent4"/>
          </a:solidFill>
        </a:fill>
      </a:tcStyle>
    </a:lastCol>
    <a:firstCol>
      <a:tcTxStyle b="on" i="off">
        <a:font>
          <a:latin typeface="Tw Cen MT"/>
          <a:ea typeface="Tw Cen MT"/>
          <a:cs typeface="Tw Cen MT"/>
        </a:font>
        <a:schemeClr val="lt1"/>
      </a:tcTxStyle>
      <a:tcStyle>
        <a:fill>
          <a:solidFill>
            <a:schemeClr val="accent4"/>
          </a:solidFill>
        </a:fill>
      </a:tcStyle>
    </a:firstCol>
    <a:lastRow>
      <a:tcTxStyle b="on" i="off">
        <a:font>
          <a:latin typeface="Tw Cen MT"/>
          <a:ea typeface="Tw Cen MT"/>
          <a:cs typeface="Tw Cen MT"/>
        </a:font>
        <a:schemeClr val="lt1"/>
      </a:tcTxStyle>
      <a:tcStyle>
        <a:tcBdr>
          <a:top>
            <a:ln cap="flat" cmpd="sng" w="38100">
              <a:solidFill>
                <a:schemeClr val="lt1"/>
              </a:solidFill>
              <a:prstDash val="solid"/>
              <a:round/>
              <a:headEnd len="sm" w="sm" type="none"/>
              <a:tailEnd len="sm" w="sm" type="none"/>
            </a:ln>
          </a:top>
        </a:tcBdr>
        <a:fill>
          <a:solidFill>
            <a:schemeClr val="accent4"/>
          </a:solidFill>
        </a:fill>
      </a:tcStyle>
    </a:lastRow>
    <a:seCell>
      <a:tcTxStyle b="off" i="off"/>
    </a:seCell>
    <a:swCell>
      <a:tcTxStyle b="off" i="off"/>
    </a:swCell>
    <a:firstRow>
      <a:tcTxStyle b="on" i="off">
        <a:font>
          <a:latin typeface="Tw Cen MT"/>
          <a:ea typeface="Tw Cen MT"/>
          <a:cs typeface="Tw Cen MT"/>
        </a:font>
        <a:schemeClr val="lt1"/>
      </a:tcTxStyle>
      <a:tcStyle>
        <a:tcBdr>
          <a:bottom>
            <a:ln cap="flat" cmpd="sng" w="38100">
              <a:solidFill>
                <a:schemeClr val="lt1"/>
              </a:solidFill>
              <a:prstDash val="solid"/>
              <a:round/>
              <a:headEnd len="sm" w="sm" type="none"/>
              <a:tailEnd len="sm" w="sm" type="none"/>
            </a:ln>
          </a:bottom>
        </a:tcBdr>
        <a:fill>
          <a:solidFill>
            <a:schemeClr val="accent4"/>
          </a:solidFill>
        </a:fill>
      </a:tcStyle>
    </a:firstRow>
    <a:neCell>
      <a:tcTxStyle b="off" i="off"/>
    </a:neCell>
    <a:nwCell>
      <a:tcTxStyle b="off" i="off"/>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360" orient="horz"/>
        <p:guide pos="384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3.xml"/><Relationship Id="rId22" Type="http://schemas.openxmlformats.org/officeDocument/2006/relationships/slide" Target="slides/slide15.xml"/><Relationship Id="rId21" Type="http://schemas.openxmlformats.org/officeDocument/2006/relationships/slide" Target="slides/slide14.xml"/><Relationship Id="rId24" Type="http://schemas.openxmlformats.org/officeDocument/2006/relationships/slide" Target="slides/slide17.xml"/><Relationship Id="rId23" Type="http://schemas.openxmlformats.org/officeDocument/2006/relationships/slide" Target="slides/slide16.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font" Target="fonts/Comfortaa-regular.fntdata"/><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font" Target="fonts/Comfortaa-bold.fntdata"/><Relationship Id="rId7" Type="http://schemas.openxmlformats.org/officeDocument/2006/relationships/notesMaster" Target="notesMasters/notesMaster1.xml"/><Relationship Id="rId8" Type="http://schemas.openxmlformats.org/officeDocument/2006/relationships/slide" Target="slides/slide1.xml"/><Relationship Id="rId30" Type="http://customschemas.google.com/relationships/presentationmetadata" Target="metadata"/><Relationship Id="rId11" Type="http://schemas.openxmlformats.org/officeDocument/2006/relationships/slide" Target="slides/slide4.xml"/><Relationship Id="rId10" Type="http://schemas.openxmlformats.org/officeDocument/2006/relationships/slide" Target="slides/slide3.xml"/><Relationship Id="rId13" Type="http://schemas.openxmlformats.org/officeDocument/2006/relationships/slide" Target="slides/slide6.xml"/><Relationship Id="rId12" Type="http://schemas.openxmlformats.org/officeDocument/2006/relationships/slide" Target="slides/slide5.xml"/><Relationship Id="rId15" Type="http://schemas.openxmlformats.org/officeDocument/2006/relationships/slide" Target="slides/slide8.xml"/><Relationship Id="rId14" Type="http://schemas.openxmlformats.org/officeDocument/2006/relationships/slide" Target="slides/slide7.xml"/><Relationship Id="rId17" Type="http://schemas.openxmlformats.org/officeDocument/2006/relationships/slide" Target="slides/slide10.xml"/><Relationship Id="rId16" Type="http://schemas.openxmlformats.org/officeDocument/2006/relationships/slide" Target="slides/slide9.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7" name="Shape 447"/>
        <p:cNvGrpSpPr/>
        <p:nvPr/>
      </p:nvGrpSpPr>
      <p:grpSpPr>
        <a:xfrm>
          <a:off x="0" y="0"/>
          <a:ext cx="0" cy="0"/>
          <a:chOff x="0" y="0"/>
          <a:chExt cx="0" cy="0"/>
        </a:xfrm>
      </p:grpSpPr>
      <p:sp>
        <p:nvSpPr>
          <p:cNvPr id="448" name="Google Shape;44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p:txBody>
      </p:sp>
      <p:sp>
        <p:nvSpPr>
          <p:cNvPr id="449" name="Google Shape;44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7c620b6e90_0_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68" name="Google Shape;468;g27c620b6e90_0_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a:p>
            <a:pPr indent="0" lvl="0" marL="0" rtl="0" algn="l">
              <a:lnSpc>
                <a:spcPct val="100000"/>
              </a:lnSpc>
              <a:spcBef>
                <a:spcPts val="0"/>
              </a:spcBef>
              <a:spcAft>
                <a:spcPts val="0"/>
              </a:spcAft>
              <a:buSzPts val="1400"/>
              <a:buNone/>
            </a:pPr>
            <a:r>
              <a:rPr lang="en-US"/>
              <a:t>What does the EYFS say about unique child?</a:t>
            </a:r>
            <a:endParaRPr/>
          </a:p>
          <a:p>
            <a:pPr indent="0" lvl="0" marL="0" rtl="0" algn="l">
              <a:lnSpc>
                <a:spcPct val="100000"/>
              </a:lnSpc>
              <a:spcBef>
                <a:spcPts val="0"/>
              </a:spcBef>
              <a:spcAft>
                <a:spcPts val="0"/>
              </a:spcAft>
              <a:buSzPts val="1400"/>
              <a:buNone/>
            </a:pPr>
            <a:r>
              <a:rPr lang="en-US"/>
              <a:t>All children develop in different ways and development is not a linear or automatic process. It depends on each unique child having opportunities to interact in positive relationships and enabling environments that encourage their engagement and recognise their strengths.</a:t>
            </a:r>
            <a:endParaRPr/>
          </a:p>
          <a:p>
            <a:pPr indent="0" lvl="0" marL="0" rtl="0" algn="l">
              <a:lnSpc>
                <a:spcPct val="100000"/>
              </a:lnSpc>
              <a:spcBef>
                <a:spcPts val="0"/>
              </a:spcBef>
              <a:spcAft>
                <a:spcPts val="0"/>
              </a:spcAft>
              <a:buSzPts val="1400"/>
              <a:buNone/>
            </a:pPr>
            <a:r>
              <a:t/>
            </a:r>
            <a:endParaRPr/>
          </a:p>
        </p:txBody>
      </p:sp>
      <p:sp>
        <p:nvSpPr>
          <p:cNvPr id="469" name="Google Shape;469;g27c620b6e90_0_8: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g27c620b6e90_0_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77" name="Google Shape;477;g27c620b6e90_0_19: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88900" lvl="0" marL="88900" rtl="0" algn="l">
              <a:lnSpc>
                <a:spcPct val="97200"/>
              </a:lnSpc>
              <a:spcBef>
                <a:spcPts val="0"/>
              </a:spcBef>
              <a:spcAft>
                <a:spcPts val="0"/>
              </a:spcAft>
              <a:buClr>
                <a:schemeClr val="dk1"/>
              </a:buClr>
              <a:buSzPts val="1100"/>
              <a:buFont typeface="Arial"/>
              <a:buNone/>
            </a:pPr>
            <a:r>
              <a:rPr b="1" lang="en-US" sz="1400">
                <a:latin typeface="Comfortaa"/>
                <a:ea typeface="Comfortaa"/>
                <a:cs typeface="Comfortaa"/>
                <a:sym typeface="Comfortaa"/>
              </a:rPr>
              <a:t>Helen</a:t>
            </a:r>
            <a:endParaRPr b="1" sz="1400">
              <a:latin typeface="Comfortaa"/>
              <a:ea typeface="Comfortaa"/>
              <a:cs typeface="Comfortaa"/>
              <a:sym typeface="Comfortaa"/>
            </a:endParaRPr>
          </a:p>
          <a:p>
            <a:pPr indent="-88900" lvl="0" marL="88900" rtl="0" algn="l">
              <a:lnSpc>
                <a:spcPct val="97200"/>
              </a:lnSpc>
              <a:spcBef>
                <a:spcPts val="0"/>
              </a:spcBef>
              <a:spcAft>
                <a:spcPts val="0"/>
              </a:spcAft>
              <a:buClr>
                <a:schemeClr val="dk1"/>
              </a:buClr>
              <a:buSzPts val="1100"/>
              <a:buFont typeface="Arial"/>
              <a:buNone/>
            </a:pPr>
            <a:r>
              <a:rPr b="1" lang="en-US" sz="1400">
                <a:latin typeface="Comfortaa"/>
                <a:ea typeface="Comfortaa"/>
                <a:cs typeface="Comfortaa"/>
                <a:sym typeface="Comfortaa"/>
              </a:rPr>
              <a:t>Part of the joy of working in EYFS is that many spontaneous opportunities arise in well-resourced, play-based environments. When an unplanned situation arises we must take advantage of that opportunity.</a:t>
            </a:r>
            <a:endParaRPr b="1" sz="1400">
              <a:latin typeface="Comfortaa"/>
              <a:ea typeface="Comfortaa"/>
              <a:cs typeface="Comfortaa"/>
              <a:sym typeface="Comfortaa"/>
            </a:endParaRPr>
          </a:p>
          <a:p>
            <a:pPr indent="-88900" lvl="0" marL="88900" rtl="0" algn="l">
              <a:lnSpc>
                <a:spcPct val="97200"/>
              </a:lnSpc>
              <a:spcBef>
                <a:spcPts val="0"/>
              </a:spcBef>
              <a:spcAft>
                <a:spcPts val="0"/>
              </a:spcAft>
              <a:buClr>
                <a:schemeClr val="dk1"/>
              </a:buClr>
              <a:buSzPts val="1100"/>
              <a:buFont typeface="Arial"/>
              <a:buNone/>
            </a:pPr>
            <a:r>
              <a:rPr b="1" lang="en-US" sz="1400">
                <a:latin typeface="Comfortaa"/>
                <a:ea typeface="Comfortaa"/>
                <a:cs typeface="Comfortaa"/>
                <a:sym typeface="Comfortaa"/>
              </a:rPr>
              <a:t>Children learn in two major ways; When they play freely in well-resourced environments with adults sometimes intervening sensitively and when adults show children how to do things by modelling.</a:t>
            </a:r>
            <a:endParaRPr sz="500"/>
          </a:p>
        </p:txBody>
      </p:sp>
      <p:sp>
        <p:nvSpPr>
          <p:cNvPr id="478" name="Google Shape;478;g27c620b6e90_0_19: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g27c620b6e90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86" name="Google Shape;486;g27c620b6e90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a:p>
            <a:pPr indent="0" lvl="0" marL="0" rtl="0" algn="l">
              <a:lnSpc>
                <a:spcPct val="100000"/>
              </a:lnSpc>
              <a:spcBef>
                <a:spcPts val="0"/>
              </a:spcBef>
              <a:spcAft>
                <a:spcPts val="0"/>
              </a:spcAft>
              <a:buSzPts val="1400"/>
              <a:buNone/>
            </a:pPr>
            <a:r>
              <a:rPr lang="en-US"/>
              <a:t>Contribution from parents to tapestry is invaluable</a:t>
            </a:r>
            <a:endParaRPr/>
          </a:p>
        </p:txBody>
      </p:sp>
      <p:sp>
        <p:nvSpPr>
          <p:cNvPr id="487" name="Google Shape;487;g27c620b6e90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2" name="Shape 492"/>
        <p:cNvGrpSpPr/>
        <p:nvPr/>
      </p:nvGrpSpPr>
      <p:grpSpPr>
        <a:xfrm>
          <a:off x="0" y="0"/>
          <a:ext cx="0" cy="0"/>
          <a:chOff x="0" y="0"/>
          <a:chExt cx="0" cy="0"/>
        </a:xfrm>
      </p:grpSpPr>
      <p:sp>
        <p:nvSpPr>
          <p:cNvPr id="493" name="Google Shape;493;g27c620b6e90_0_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94" name="Google Shape;494;g27c620b6e90_0_3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ctr">
              <a:lnSpc>
                <a:spcPct val="77200"/>
              </a:lnSpc>
              <a:spcBef>
                <a:spcPts val="0"/>
              </a:spcBef>
              <a:spcAft>
                <a:spcPts val="0"/>
              </a:spcAft>
              <a:buSzPts val="1400"/>
              <a:buNone/>
            </a:pPr>
            <a:r>
              <a:rPr b="1" lang="en-US" sz="1400">
                <a:latin typeface="Comfortaa"/>
                <a:ea typeface="Comfortaa"/>
                <a:cs typeface="Comfortaa"/>
                <a:sym typeface="Comfortaa"/>
              </a:rPr>
              <a:t>Helen</a:t>
            </a:r>
            <a:endParaRPr b="1" sz="1400">
              <a:latin typeface="Comfortaa"/>
              <a:ea typeface="Comfortaa"/>
              <a:cs typeface="Comfortaa"/>
              <a:sym typeface="Comfortaa"/>
            </a:endParaRPr>
          </a:p>
          <a:p>
            <a:pPr indent="0" lvl="0" marL="0" rtl="0" algn="ctr">
              <a:lnSpc>
                <a:spcPct val="77200"/>
              </a:lnSpc>
              <a:spcBef>
                <a:spcPts val="0"/>
              </a:spcBef>
              <a:spcAft>
                <a:spcPts val="0"/>
              </a:spcAft>
              <a:buSzPts val="1400"/>
              <a:buNone/>
            </a:pPr>
            <a:r>
              <a:rPr b="1" lang="en-US" sz="1400">
                <a:latin typeface="Comfortaa"/>
                <a:ea typeface="Comfortaa"/>
                <a:cs typeface="Comfortaa"/>
                <a:sym typeface="Comfortaa"/>
              </a:rPr>
              <a:t>we give them just enough help to achieve something they could not do on their own</a:t>
            </a:r>
            <a:endParaRPr b="1" sz="1400">
              <a:latin typeface="Comfortaa"/>
              <a:ea typeface="Comfortaa"/>
              <a:cs typeface="Comfortaa"/>
              <a:sym typeface="Comfortaa"/>
            </a:endParaRPr>
          </a:p>
          <a:p>
            <a:pPr indent="0" lvl="0" marL="0" rtl="0" algn="ctr">
              <a:lnSpc>
                <a:spcPct val="77200"/>
              </a:lnSpc>
              <a:spcBef>
                <a:spcPts val="0"/>
              </a:spcBef>
              <a:spcAft>
                <a:spcPts val="0"/>
              </a:spcAft>
              <a:buSzPts val="1400"/>
              <a:buNone/>
            </a:pPr>
            <a:r>
              <a:rPr b="1" lang="en-US" sz="1400">
                <a:latin typeface="Comfortaa"/>
                <a:ea typeface="Comfortaa"/>
                <a:cs typeface="Comfortaa"/>
                <a:sym typeface="Comfortaa"/>
              </a:rPr>
              <a:t>introduce them to new experiences and widen their knowledge and vocabulary.</a:t>
            </a:r>
            <a:endParaRPr b="1" sz="1400">
              <a:latin typeface="Comfortaa"/>
              <a:ea typeface="Comfortaa"/>
              <a:cs typeface="Comfortaa"/>
              <a:sym typeface="Comfortaa"/>
            </a:endParaRPr>
          </a:p>
          <a:p>
            <a:pPr indent="0" lvl="0" marL="0" rtl="0" algn="ctr">
              <a:lnSpc>
                <a:spcPct val="77200"/>
              </a:lnSpc>
              <a:spcBef>
                <a:spcPts val="0"/>
              </a:spcBef>
              <a:spcAft>
                <a:spcPts val="0"/>
              </a:spcAft>
              <a:buClr>
                <a:schemeClr val="dk1"/>
              </a:buClr>
              <a:buSzPts val="935"/>
              <a:buFont typeface="Arial"/>
              <a:buNone/>
            </a:pPr>
            <a:r>
              <a:rPr b="1" lang="en-US" sz="1400">
                <a:latin typeface="Comfortaa"/>
                <a:ea typeface="Comfortaa"/>
                <a:cs typeface="Comfortaa"/>
                <a:sym typeface="Comfortaa"/>
              </a:rPr>
              <a:t>we intro new achievable challenges - resulting in a ‘can do’ attitude</a:t>
            </a:r>
            <a:endParaRPr b="1" sz="1400">
              <a:latin typeface="Comfortaa"/>
              <a:ea typeface="Comfortaa"/>
              <a:cs typeface="Comfortaa"/>
              <a:sym typeface="Comfortaa"/>
            </a:endParaRPr>
          </a:p>
        </p:txBody>
      </p:sp>
      <p:sp>
        <p:nvSpPr>
          <p:cNvPr id="495" name="Google Shape;495;g27c620b6e90_0_31: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1" name="Shape 501"/>
        <p:cNvGrpSpPr/>
        <p:nvPr/>
      </p:nvGrpSpPr>
      <p:grpSpPr>
        <a:xfrm>
          <a:off x="0" y="0"/>
          <a:ext cx="0" cy="0"/>
          <a:chOff x="0" y="0"/>
          <a:chExt cx="0" cy="0"/>
        </a:xfrm>
      </p:grpSpPr>
      <p:sp>
        <p:nvSpPr>
          <p:cNvPr id="502" name="Google Shape;502;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a:p>
            <a:pPr indent="0" lvl="0" marL="0" rtl="0" algn="l">
              <a:lnSpc>
                <a:spcPct val="100000"/>
              </a:lnSpc>
              <a:spcBef>
                <a:spcPts val="0"/>
              </a:spcBef>
              <a:spcAft>
                <a:spcPts val="0"/>
              </a:spcAft>
              <a:buSzPts val="1400"/>
              <a:buNone/>
            </a:pPr>
            <a:r>
              <a:rPr lang="en-US"/>
              <a:t>The most important areas of the framework and child development are Communication, Personal&amp;Social and Physical. </a:t>
            </a:r>
            <a:endParaRPr/>
          </a:p>
          <a:p>
            <a:pPr indent="0" lvl="0" marL="0" rtl="0" algn="l">
              <a:lnSpc>
                <a:spcPct val="100000"/>
              </a:lnSpc>
              <a:spcBef>
                <a:spcPts val="0"/>
              </a:spcBef>
              <a:spcAft>
                <a:spcPts val="0"/>
              </a:spcAft>
              <a:buSzPts val="1400"/>
              <a:buNone/>
            </a:pPr>
            <a:r>
              <a:rPr lang="en-US">
                <a:solidFill>
                  <a:srgbClr val="040C28"/>
                </a:solidFill>
                <a:latin typeface="Arial"/>
                <a:ea typeface="Arial"/>
                <a:cs typeface="Arial"/>
                <a:sym typeface="Arial"/>
              </a:rPr>
              <a:t>The Prime Areas are more basic, life-long skills that pave the way for children to progress towards Specific Areas of Learning</a:t>
            </a:r>
            <a:r>
              <a:rPr lang="en-US">
                <a:solidFill>
                  <a:srgbClr val="4D5156"/>
                </a:solidFill>
                <a:highlight>
                  <a:srgbClr val="FFFFFF"/>
                </a:highlight>
                <a:latin typeface="Arial"/>
                <a:ea typeface="Arial"/>
                <a:cs typeface="Arial"/>
                <a:sym typeface="Arial"/>
              </a:rPr>
              <a:t>. The Specific Areas of Learning cannot be developed alone, and rely on the skills gained in the Prime Areas of Learning.</a:t>
            </a:r>
            <a:endParaRPr/>
          </a:p>
        </p:txBody>
      </p:sp>
      <p:sp>
        <p:nvSpPr>
          <p:cNvPr id="503" name="Google Shape;503;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1" name="Shape 511"/>
        <p:cNvGrpSpPr/>
        <p:nvPr/>
      </p:nvGrpSpPr>
      <p:grpSpPr>
        <a:xfrm>
          <a:off x="0" y="0"/>
          <a:ext cx="0" cy="0"/>
          <a:chOff x="0" y="0"/>
          <a:chExt cx="0" cy="0"/>
        </a:xfrm>
      </p:grpSpPr>
      <p:sp>
        <p:nvSpPr>
          <p:cNvPr id="512" name="Google Shape;512;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13" name="Google Shape;51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1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35" name="Google Shape;535;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2" name="Shape 542"/>
        <p:cNvGrpSpPr/>
        <p:nvPr/>
      </p:nvGrpSpPr>
      <p:grpSpPr>
        <a:xfrm>
          <a:off x="0" y="0"/>
          <a:ext cx="0" cy="0"/>
          <a:chOff x="0" y="0"/>
          <a:chExt cx="0" cy="0"/>
        </a:xfrm>
      </p:grpSpPr>
      <p:sp>
        <p:nvSpPr>
          <p:cNvPr id="543" name="Google Shape;543;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44" name="Google Shape;544;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61" name="Google Shape;561;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g27d44978ab0_0_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67" name="Google Shape;567;g27d44978ab0_0_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3" name="Shape 573"/>
        <p:cNvGrpSpPr/>
        <p:nvPr/>
      </p:nvGrpSpPr>
      <p:grpSpPr>
        <a:xfrm>
          <a:off x="0" y="0"/>
          <a:ext cx="0" cy="0"/>
          <a:chOff x="0" y="0"/>
          <a:chExt cx="0" cy="0"/>
        </a:xfrm>
      </p:grpSpPr>
      <p:sp>
        <p:nvSpPr>
          <p:cNvPr id="574" name="Google Shape;574;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p:txBody>
      </p:sp>
      <p:sp>
        <p:nvSpPr>
          <p:cNvPr id="575" name="Google Shape;57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2" name="Shape 582"/>
        <p:cNvGrpSpPr/>
        <p:nvPr/>
      </p:nvGrpSpPr>
      <p:grpSpPr>
        <a:xfrm>
          <a:off x="0" y="0"/>
          <a:ext cx="0" cy="0"/>
          <a:chOff x="0" y="0"/>
          <a:chExt cx="0" cy="0"/>
        </a:xfrm>
      </p:grpSpPr>
      <p:sp>
        <p:nvSpPr>
          <p:cNvPr id="583" name="Google Shape;583;g27c620b6e90_0_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84" name="Google Shape;584;g27c620b6e90_0_6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a:p>
            <a:pPr indent="0" lvl="0" marL="0" rtl="0" algn="l">
              <a:lnSpc>
                <a:spcPct val="100000"/>
              </a:lnSpc>
              <a:spcBef>
                <a:spcPts val="0"/>
              </a:spcBef>
              <a:spcAft>
                <a:spcPts val="0"/>
              </a:spcAft>
              <a:buSzPts val="1400"/>
              <a:buNone/>
            </a:pPr>
            <a:r>
              <a:rPr lang="en-US"/>
              <a:t>Explain how each sound has an action to aid memory and how the reading scrap books/pink books will also help the ch to store this new info into their long term memory.</a:t>
            </a:r>
            <a:endParaRPr/>
          </a:p>
        </p:txBody>
      </p:sp>
      <p:sp>
        <p:nvSpPr>
          <p:cNvPr id="585" name="Google Shape;585;g27c620b6e90_0_62: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27c620b6e90_0_9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95" name="Google Shape;595;g27c620b6e90_0_9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p:txBody>
      </p:sp>
      <p:sp>
        <p:nvSpPr>
          <p:cNvPr id="596" name="Google Shape;596;g27c620b6e90_0_9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4" name="Shape 604"/>
        <p:cNvGrpSpPr/>
        <p:nvPr/>
      </p:nvGrpSpPr>
      <p:grpSpPr>
        <a:xfrm>
          <a:off x="0" y="0"/>
          <a:ext cx="0" cy="0"/>
          <a:chOff x="0" y="0"/>
          <a:chExt cx="0" cy="0"/>
        </a:xfrm>
      </p:grpSpPr>
      <p:sp>
        <p:nvSpPr>
          <p:cNvPr id="605" name="Google Shape;605;g27c620b6e90_0_7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06" name="Google Shape;606;g27c620b6e90_0_7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Helen</a:t>
            </a:r>
            <a:endParaRPr/>
          </a:p>
        </p:txBody>
      </p:sp>
      <p:sp>
        <p:nvSpPr>
          <p:cNvPr id="607" name="Google Shape;607;g27c620b6e90_0_7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g27c620b6e90_0_8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15" name="Google Shape;615;g27c620b6e90_0_8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a:p>
            <a:pPr indent="0" lvl="0" marL="0" rtl="0" algn="l">
              <a:lnSpc>
                <a:spcPct val="100000"/>
              </a:lnSpc>
              <a:spcBef>
                <a:spcPts val="0"/>
              </a:spcBef>
              <a:spcAft>
                <a:spcPts val="0"/>
              </a:spcAft>
              <a:buSzPts val="1400"/>
              <a:buNone/>
            </a:pPr>
            <a:r>
              <a:rPr lang="en-US"/>
              <a:t>Show an example of the book on the IWB ULS website, explain why they are so simple - decodable….indep ch, sense of achievement. Try to read at least 3 times. Will also get a library book to encourage love of reading. Changed once a week - Monday.</a:t>
            </a:r>
            <a:endParaRPr/>
          </a:p>
        </p:txBody>
      </p:sp>
      <p:sp>
        <p:nvSpPr>
          <p:cNvPr id="616" name="Google Shape;616;g27c620b6e90_0_84: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1" name="Shape 621"/>
        <p:cNvGrpSpPr/>
        <p:nvPr/>
      </p:nvGrpSpPr>
      <p:grpSpPr>
        <a:xfrm>
          <a:off x="0" y="0"/>
          <a:ext cx="0" cy="0"/>
          <a:chOff x="0" y="0"/>
          <a:chExt cx="0" cy="0"/>
        </a:xfrm>
      </p:grpSpPr>
      <p:sp>
        <p:nvSpPr>
          <p:cNvPr id="622" name="Google Shape;622;g381dea91d1a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23" name="Google Shape;623;g381dea91d1a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 </a:t>
            </a:r>
            <a:r>
              <a:rPr lang="en-US"/>
              <a:t>coming</a:t>
            </a:r>
            <a:r>
              <a:rPr lang="en-US"/>
              <a:t> home on Friday</a:t>
            </a:r>
            <a:endParaRPr/>
          </a:p>
          <a:p>
            <a:pPr indent="0" lvl="0" marL="0" rtl="0" algn="l">
              <a:lnSpc>
                <a:spcPct val="100000"/>
              </a:lnSpc>
              <a:spcBef>
                <a:spcPts val="0"/>
              </a:spcBef>
              <a:spcAft>
                <a:spcPts val="0"/>
              </a:spcAft>
              <a:buSzPts val="1400"/>
              <a:buNone/>
            </a:pPr>
            <a:r>
              <a:rPr lang="en-US"/>
              <a:t>Show an example of the book on the IWB ULS website, explain why they are so simple - decodable….indep ch, sense of achievement. Try to read at least 3 times. Will also get a library book to encourage love of reading. Changed once a week - Monday.</a:t>
            </a:r>
            <a:endParaRPr/>
          </a:p>
        </p:txBody>
      </p:sp>
      <p:sp>
        <p:nvSpPr>
          <p:cNvPr id="624" name="Google Shape;624;g381dea91d1a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1" name="Shape 631"/>
        <p:cNvGrpSpPr/>
        <p:nvPr/>
      </p:nvGrpSpPr>
      <p:grpSpPr>
        <a:xfrm>
          <a:off x="0" y="0"/>
          <a:ext cx="0" cy="0"/>
          <a:chOff x="0" y="0"/>
          <a:chExt cx="0" cy="0"/>
        </a:xfrm>
      </p:grpSpPr>
      <p:sp>
        <p:nvSpPr>
          <p:cNvPr id="632" name="Google Shape;632;g301c03f6e36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33" name="Google Shape;633;g301c03f6e36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a:p>
            <a:pPr indent="0" lvl="0" marL="0" rtl="0" algn="l">
              <a:lnSpc>
                <a:spcPct val="100000"/>
              </a:lnSpc>
              <a:spcBef>
                <a:spcPts val="0"/>
              </a:spcBef>
              <a:spcAft>
                <a:spcPts val="0"/>
              </a:spcAft>
              <a:buSzPts val="1400"/>
              <a:buNone/>
            </a:pPr>
            <a:r>
              <a:rPr lang="en-US"/>
              <a:t>Name practice and tracing books to come home soon.  Letter formation in phonics books</a:t>
            </a:r>
            <a:endParaRPr/>
          </a:p>
          <a:p>
            <a:pPr indent="0" lvl="0" marL="0" rtl="0" algn="l">
              <a:lnSpc>
                <a:spcPct val="100000"/>
              </a:lnSpc>
              <a:spcBef>
                <a:spcPts val="0"/>
              </a:spcBef>
              <a:spcAft>
                <a:spcPts val="0"/>
              </a:spcAft>
              <a:buSzPts val="1400"/>
              <a:buNone/>
            </a:pPr>
            <a:r>
              <a:t/>
            </a:r>
            <a:endParaRPr/>
          </a:p>
          <a:p>
            <a:pPr indent="0" lvl="0" marL="0" rtl="0" algn="l">
              <a:lnSpc>
                <a:spcPct val="100000"/>
              </a:lnSpc>
              <a:spcBef>
                <a:spcPts val="0"/>
              </a:spcBef>
              <a:spcAft>
                <a:spcPts val="0"/>
              </a:spcAft>
              <a:buSzPts val="1400"/>
              <a:buNone/>
            </a:pPr>
            <a:r>
              <a:rPr lang="en-US"/>
              <a:t>Strong bears, penguins </a:t>
            </a:r>
            <a:endParaRPr/>
          </a:p>
          <a:p>
            <a:pPr indent="0" lvl="0" marL="0" rtl="0" algn="l">
              <a:lnSpc>
                <a:spcPct val="100000"/>
              </a:lnSpc>
              <a:spcBef>
                <a:spcPts val="0"/>
              </a:spcBef>
              <a:spcAft>
                <a:spcPts val="0"/>
              </a:spcAft>
              <a:buSzPts val="1400"/>
              <a:buNone/>
            </a:pPr>
            <a:r>
              <a:t/>
            </a:r>
            <a:endParaRPr/>
          </a:p>
        </p:txBody>
      </p:sp>
      <p:sp>
        <p:nvSpPr>
          <p:cNvPr id="634" name="Google Shape;634;g301c03f6e36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9" name="Shape 639"/>
        <p:cNvGrpSpPr/>
        <p:nvPr/>
      </p:nvGrpSpPr>
      <p:grpSpPr>
        <a:xfrm>
          <a:off x="0" y="0"/>
          <a:ext cx="0" cy="0"/>
          <a:chOff x="0" y="0"/>
          <a:chExt cx="0" cy="0"/>
        </a:xfrm>
      </p:grpSpPr>
      <p:sp>
        <p:nvSpPr>
          <p:cNvPr id="640" name="Google Shape;640;g301c03f6e36_1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1" name="Google Shape;641;g301c03f6e36_1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Jemma</a:t>
            </a:r>
            <a:endParaRPr/>
          </a:p>
          <a:p>
            <a:pPr indent="0" lvl="0" marL="0" rtl="0" algn="l">
              <a:lnSpc>
                <a:spcPct val="100000"/>
              </a:lnSpc>
              <a:spcBef>
                <a:spcPts val="0"/>
              </a:spcBef>
              <a:spcAft>
                <a:spcPts val="0"/>
              </a:spcAft>
              <a:buSzPts val="1400"/>
              <a:buNone/>
            </a:pPr>
            <a:r>
              <a:rPr lang="en-US"/>
              <a:t>Name practice- important to use the correct hold</a:t>
            </a:r>
            <a:endParaRPr/>
          </a:p>
          <a:p>
            <a:pPr indent="0" lvl="0" marL="0" rtl="0" algn="l">
              <a:lnSpc>
                <a:spcPct val="100000"/>
              </a:lnSpc>
              <a:spcBef>
                <a:spcPts val="0"/>
              </a:spcBef>
              <a:spcAft>
                <a:spcPts val="0"/>
              </a:spcAft>
              <a:buSzPts val="1400"/>
              <a:buNone/>
            </a:pPr>
            <a:r>
              <a:t/>
            </a:r>
            <a:endParaRPr/>
          </a:p>
        </p:txBody>
      </p:sp>
      <p:sp>
        <p:nvSpPr>
          <p:cNvPr id="642" name="Google Shape;642;g301c03f6e36_1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7" name="Shape 647"/>
        <p:cNvGrpSpPr/>
        <p:nvPr/>
      </p:nvGrpSpPr>
      <p:grpSpPr>
        <a:xfrm>
          <a:off x="0" y="0"/>
          <a:ext cx="0" cy="0"/>
          <a:chOff x="0" y="0"/>
          <a:chExt cx="0" cy="0"/>
        </a:xfrm>
      </p:grpSpPr>
      <p:sp>
        <p:nvSpPr>
          <p:cNvPr id="648" name="Google Shape;648;g28dacc867c0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49" name="Google Shape;649;g28dacc867c0_0_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a:t>Show an example of the book on the IWB ULS website, explain why they are so simple - decodable….indep ch, sense of achievement. Try to read at least 3 times. Will also get a library book to encourage love of reading. Changed once a week - Monday.</a:t>
            </a:r>
            <a:endParaRPr/>
          </a:p>
        </p:txBody>
      </p:sp>
      <p:sp>
        <p:nvSpPr>
          <p:cNvPr id="650" name="Google Shape;650;g28dacc867c0_0_0: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200"/>
              <a:buFont typeface="Arial"/>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 Id="rId3" Type="http://schemas.openxmlformats.org/officeDocument/2006/relationships/image" Target="../media/image3.png"/><Relationship Id="rId4" Type="http://schemas.openxmlformats.org/officeDocument/2006/relationships/image" Target="../media/image4.png"/></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8.png"/></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56" name="Shape 56"/>
        <p:cNvGrpSpPr/>
        <p:nvPr/>
      </p:nvGrpSpPr>
      <p:grpSpPr>
        <a:xfrm>
          <a:off x="0" y="0"/>
          <a:ext cx="0" cy="0"/>
          <a:chOff x="0" y="0"/>
          <a:chExt cx="0" cy="0"/>
        </a:xfrm>
      </p:grpSpPr>
      <p:sp>
        <p:nvSpPr>
          <p:cNvPr id="57" name="Google Shape;57;p25"/>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8" name="Google Shape;58;p25"/>
          <p:cNvSpPr txBox="1"/>
          <p:nvPr>
            <p:ph idx="1" type="body"/>
          </p:nvPr>
        </p:nvSpPr>
        <p:spPr>
          <a:xfrm>
            <a:off x="1141412" y="2249487"/>
            <a:ext cx="9905999" cy="3541714"/>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dk1"/>
              </a:buClr>
              <a:buSzPts val="2250"/>
              <a:buChar char="•"/>
              <a:defRPr/>
            </a:lvl1pPr>
            <a:lvl2pPr indent="-371475" lvl="1" marL="914400" algn="l">
              <a:lnSpc>
                <a:spcPct val="120000"/>
              </a:lnSpc>
              <a:spcBef>
                <a:spcPts val="500"/>
              </a:spcBef>
              <a:spcAft>
                <a:spcPts val="0"/>
              </a:spcAft>
              <a:buClr>
                <a:schemeClr val="dk1"/>
              </a:buClr>
              <a:buSzPts val="2250"/>
              <a:buChar char="•"/>
              <a:defRPr/>
            </a:lvl2pPr>
            <a:lvl3pPr indent="-371475" lvl="2" marL="1371600" algn="l">
              <a:lnSpc>
                <a:spcPct val="120000"/>
              </a:lnSpc>
              <a:spcBef>
                <a:spcPts val="500"/>
              </a:spcBef>
              <a:spcAft>
                <a:spcPts val="0"/>
              </a:spcAft>
              <a:buClr>
                <a:schemeClr val="dk1"/>
              </a:buClr>
              <a:buSzPts val="2250"/>
              <a:buChar char="•"/>
              <a:defRPr/>
            </a:lvl3pPr>
            <a:lvl4pPr indent="-371475" lvl="3" marL="1828800" algn="l">
              <a:lnSpc>
                <a:spcPct val="120000"/>
              </a:lnSpc>
              <a:spcBef>
                <a:spcPts val="500"/>
              </a:spcBef>
              <a:spcAft>
                <a:spcPts val="0"/>
              </a:spcAft>
              <a:buClr>
                <a:schemeClr val="dk1"/>
              </a:buClr>
              <a:buSzPts val="2250"/>
              <a:buChar char="•"/>
              <a:defRPr/>
            </a:lvl4pPr>
            <a:lvl5pPr indent="-371475" lvl="4" marL="2286000" algn="l">
              <a:lnSpc>
                <a:spcPct val="120000"/>
              </a:lnSpc>
              <a:spcBef>
                <a:spcPts val="500"/>
              </a:spcBef>
              <a:spcAft>
                <a:spcPts val="0"/>
              </a:spcAft>
              <a:buClr>
                <a:schemeClr val="dk1"/>
              </a:buClr>
              <a:buSzPts val="2250"/>
              <a:buChar char="•"/>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59" name="Google Shape;59;p25"/>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5"/>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rt Art">
  <p:cSld name="Smart Art">
    <p:spTree>
      <p:nvGrpSpPr>
        <p:cNvPr id="62" name="Shape 62"/>
        <p:cNvGrpSpPr/>
        <p:nvPr/>
      </p:nvGrpSpPr>
      <p:grpSpPr>
        <a:xfrm>
          <a:off x="0" y="0"/>
          <a:ext cx="0" cy="0"/>
          <a:chOff x="0" y="0"/>
          <a:chExt cx="0" cy="0"/>
        </a:xfrm>
      </p:grpSpPr>
      <p:sp>
        <p:nvSpPr>
          <p:cNvPr id="63" name="Google Shape;63;p27"/>
          <p:cNvSpPr/>
          <p:nvPr>
            <p:ph idx="2" type="dgm"/>
          </p:nvPr>
        </p:nvSpPr>
        <p:spPr>
          <a:xfrm>
            <a:off x="838200" y="2136776"/>
            <a:ext cx="10515600" cy="3697645"/>
          </a:xfrm>
          <a:prstGeom prst="rect">
            <a:avLst/>
          </a:prstGeom>
          <a:noFill/>
          <a:ln>
            <a:noFill/>
          </a:ln>
        </p:spPr>
        <p:txBody>
          <a:bodyPr anchorCtr="0" anchor="t" bIns="45700" lIns="91425" spcFirstLastPara="1" rIns="91425" wrap="square" tIns="45700">
            <a:normAutofit/>
          </a:bodyPr>
          <a:lstStyle>
            <a:lvl1pPr lvl="0" marR="0" rtl="0" algn="l">
              <a:lnSpc>
                <a:spcPct val="120000"/>
              </a:lnSpc>
              <a:spcBef>
                <a:spcPts val="1000"/>
              </a:spcBef>
              <a:spcAft>
                <a:spcPts val="0"/>
              </a:spcAft>
              <a:buClr>
                <a:srgbClr val="3F3F3F"/>
              </a:buClr>
              <a:buSzPts val="3000"/>
              <a:buFont typeface="Arial"/>
              <a:buChar char="•"/>
              <a:defRPr b="0" i="0" sz="2400" u="none" cap="none" strike="noStrike">
                <a:solidFill>
                  <a:srgbClr val="3F3F3F"/>
                </a:solidFill>
                <a:latin typeface="Twentieth Century"/>
                <a:ea typeface="Twentieth Century"/>
                <a:cs typeface="Twentieth Century"/>
                <a:sym typeface="Twentieth Century"/>
              </a:defRPr>
            </a:lvl1pPr>
            <a:lvl2pPr lvl="1" marR="0" rtl="0" algn="l">
              <a:lnSpc>
                <a:spcPct val="120000"/>
              </a:lnSpc>
              <a:spcBef>
                <a:spcPts val="500"/>
              </a:spcBef>
              <a:spcAft>
                <a:spcPts val="0"/>
              </a:spcAft>
              <a:buClr>
                <a:schemeClr val="dk1"/>
              </a:buClr>
              <a:buSzPts val="2500"/>
              <a:buFont typeface="Arial"/>
              <a:buChar char="•"/>
              <a:defRPr b="0" i="0" sz="2000" u="none" cap="none" strike="noStrike">
                <a:solidFill>
                  <a:schemeClr val="dk1"/>
                </a:solidFill>
                <a:latin typeface="Twentieth Century"/>
                <a:ea typeface="Twentieth Century"/>
                <a:cs typeface="Twentieth Century"/>
                <a:sym typeface="Twentieth Century"/>
              </a:defRPr>
            </a:lvl2pPr>
            <a:lvl3pPr lvl="2" marR="0" rtl="0" algn="l">
              <a:lnSpc>
                <a:spcPct val="120000"/>
              </a:lnSpc>
              <a:spcBef>
                <a:spcPts val="500"/>
              </a:spcBef>
              <a:spcAft>
                <a:spcPts val="0"/>
              </a:spcAft>
              <a:buClr>
                <a:schemeClr val="dk1"/>
              </a:buClr>
              <a:buSzPts val="2250"/>
              <a:buFont typeface="Arial"/>
              <a:buChar char="•"/>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4pPr>
            <a:lvl5pPr lvl="4"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5pPr>
            <a:lvl6pPr lvl="5"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6pPr>
            <a:lvl7pPr lvl="6"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7pPr>
            <a:lvl8pPr lvl="7"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8pPr>
            <a:lvl9pPr lvl="8"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64" name="Google Shape;64;p27"/>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27"/>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7"/>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67" name="Google Shape;67;p27"/>
          <p:cNvCxnSpPr/>
          <p:nvPr/>
        </p:nvCxnSpPr>
        <p:spPr>
          <a:xfrm flipH="1" rot="10800000">
            <a:off x="0" y="0"/>
            <a:ext cx="2590800" cy="762000"/>
          </a:xfrm>
          <a:prstGeom prst="straightConnector1">
            <a:avLst/>
          </a:prstGeom>
          <a:noFill/>
          <a:ln cap="flat" cmpd="sng" w="9525">
            <a:solidFill>
              <a:srgbClr val="BFA726"/>
            </a:solidFill>
            <a:prstDash val="solid"/>
            <a:round/>
            <a:headEnd len="sm" w="sm" type="none"/>
            <a:tailEnd len="sm" w="sm" type="none"/>
          </a:ln>
        </p:spPr>
      </p:cxnSp>
      <p:cxnSp>
        <p:nvCxnSpPr>
          <p:cNvPr id="68" name="Google Shape;68;p27"/>
          <p:cNvCxnSpPr/>
          <p:nvPr/>
        </p:nvCxnSpPr>
        <p:spPr>
          <a:xfrm flipH="1">
            <a:off x="0" y="0"/>
            <a:ext cx="704850" cy="1027906"/>
          </a:xfrm>
          <a:prstGeom prst="straightConnector1">
            <a:avLst/>
          </a:prstGeom>
          <a:noFill/>
          <a:ln cap="flat" cmpd="sng" w="9525">
            <a:solidFill>
              <a:srgbClr val="BFA726"/>
            </a:solidFill>
            <a:prstDash val="solid"/>
            <a:round/>
            <a:headEnd len="sm" w="sm" type="none"/>
            <a:tailEnd len="sm" w="sm" type="none"/>
          </a:ln>
        </p:spPr>
      </p:cxnSp>
      <p:sp>
        <p:nvSpPr>
          <p:cNvPr id="69" name="Google Shape;69;p27"/>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rket comparison">
  <p:cSld name="Market comparison">
    <p:spTree>
      <p:nvGrpSpPr>
        <p:cNvPr id="70" name="Shape 70"/>
        <p:cNvGrpSpPr/>
        <p:nvPr/>
      </p:nvGrpSpPr>
      <p:grpSpPr>
        <a:xfrm>
          <a:off x="0" y="0"/>
          <a:ext cx="0" cy="0"/>
          <a:chOff x="0" y="0"/>
          <a:chExt cx="0" cy="0"/>
        </a:xfrm>
      </p:grpSpPr>
      <p:sp>
        <p:nvSpPr>
          <p:cNvPr id="71" name="Google Shape;71;p31"/>
          <p:cNvSpPr txBox="1"/>
          <p:nvPr>
            <p:ph type="title"/>
          </p:nvPr>
        </p:nvSpPr>
        <p:spPr>
          <a:xfrm>
            <a:off x="1885156" y="892177"/>
            <a:ext cx="8421688"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cap="none">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31"/>
          <p:cNvSpPr txBox="1"/>
          <p:nvPr>
            <p:ph idx="1" type="body"/>
          </p:nvPr>
        </p:nvSpPr>
        <p:spPr>
          <a:xfrm>
            <a:off x="2063855"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73" name="Google Shape;73;p31"/>
          <p:cNvSpPr txBox="1"/>
          <p:nvPr>
            <p:ph idx="2" type="body"/>
          </p:nvPr>
        </p:nvSpPr>
        <p:spPr>
          <a:xfrm>
            <a:off x="5475514"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74" name="Google Shape;74;p31"/>
          <p:cNvSpPr txBox="1"/>
          <p:nvPr>
            <p:ph idx="3" type="body"/>
          </p:nvPr>
        </p:nvSpPr>
        <p:spPr>
          <a:xfrm>
            <a:off x="8887174"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75" name="Google Shape;75;p31"/>
          <p:cNvSpPr txBox="1"/>
          <p:nvPr>
            <p:ph idx="4" type="body"/>
          </p:nvPr>
        </p:nvSpPr>
        <p:spPr>
          <a:xfrm>
            <a:off x="1129698" y="4824188"/>
            <a:ext cx="3124093" cy="462927"/>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76" name="Google Shape;76;p31"/>
          <p:cNvSpPr txBox="1"/>
          <p:nvPr>
            <p:ph idx="5" type="body"/>
          </p:nvPr>
        </p:nvSpPr>
        <p:spPr>
          <a:xfrm>
            <a:off x="4526261" y="4824188"/>
            <a:ext cx="3139479"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2500"/>
              <a:buNone/>
              <a:defRPr sz="2000" cap="none">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77" name="Google Shape;77;p31"/>
          <p:cNvSpPr txBox="1"/>
          <p:nvPr>
            <p:ph idx="6" type="body"/>
          </p:nvPr>
        </p:nvSpPr>
        <p:spPr>
          <a:xfrm>
            <a:off x="7938210" y="4824188"/>
            <a:ext cx="3124093" cy="462927"/>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pic>
        <p:nvPicPr>
          <p:cNvPr id="78" name="Google Shape;78;p31"/>
          <p:cNvPicPr preferRelativeResize="0"/>
          <p:nvPr/>
        </p:nvPicPr>
        <p:blipFill rotWithShape="1">
          <a:blip r:embed="rId2">
            <a:alphaModFix/>
          </a:blip>
          <a:srcRect b="0" l="0" r="0" t="0"/>
          <a:stretch/>
        </p:blipFill>
        <p:spPr>
          <a:xfrm>
            <a:off x="1465141" y="2358007"/>
            <a:ext cx="2438400" cy="2019300"/>
          </a:xfrm>
          <a:prstGeom prst="rect">
            <a:avLst/>
          </a:prstGeom>
          <a:noFill/>
          <a:ln>
            <a:noFill/>
          </a:ln>
        </p:spPr>
      </p:pic>
      <p:pic>
        <p:nvPicPr>
          <p:cNvPr id="79" name="Google Shape;79;p31"/>
          <p:cNvPicPr preferRelativeResize="0"/>
          <p:nvPr/>
        </p:nvPicPr>
        <p:blipFill rotWithShape="1">
          <a:blip r:embed="rId3">
            <a:alphaModFix/>
          </a:blip>
          <a:srcRect b="0" l="0" r="0" t="0"/>
          <a:stretch/>
        </p:blipFill>
        <p:spPr>
          <a:xfrm>
            <a:off x="5000625" y="2531837"/>
            <a:ext cx="2190750" cy="1943100"/>
          </a:xfrm>
          <a:prstGeom prst="rect">
            <a:avLst/>
          </a:prstGeom>
          <a:noFill/>
          <a:ln>
            <a:noFill/>
          </a:ln>
        </p:spPr>
      </p:pic>
      <p:pic>
        <p:nvPicPr>
          <p:cNvPr id="80" name="Google Shape;80;p31"/>
          <p:cNvPicPr preferRelativeResize="0"/>
          <p:nvPr/>
        </p:nvPicPr>
        <p:blipFill rotWithShape="1">
          <a:blip r:embed="rId4">
            <a:alphaModFix/>
          </a:blip>
          <a:srcRect b="0" l="0" r="0" t="0"/>
          <a:stretch/>
        </p:blipFill>
        <p:spPr>
          <a:xfrm>
            <a:off x="8345608" y="2421056"/>
            <a:ext cx="2324100" cy="2057400"/>
          </a:xfrm>
          <a:prstGeom prst="rect">
            <a:avLst/>
          </a:prstGeom>
          <a:noFill/>
          <a:ln>
            <a:noFill/>
          </a:ln>
        </p:spPr>
      </p:pic>
      <p:sp>
        <p:nvSpPr>
          <p:cNvPr id="81" name="Google Shape;81;p31"/>
          <p:cNvSpPr txBox="1"/>
          <p:nvPr>
            <p:ph idx="7" type="body"/>
          </p:nvPr>
        </p:nvSpPr>
        <p:spPr>
          <a:xfrm>
            <a:off x="1129698" y="5280763"/>
            <a:ext cx="3124093"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82" name="Google Shape;82;p31"/>
          <p:cNvSpPr txBox="1"/>
          <p:nvPr>
            <p:ph idx="8" type="body"/>
          </p:nvPr>
        </p:nvSpPr>
        <p:spPr>
          <a:xfrm>
            <a:off x="4526261" y="5280763"/>
            <a:ext cx="3139479"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ctr">
              <a:lnSpc>
                <a:spcPct val="100000"/>
              </a:lnSpc>
              <a:spcBef>
                <a:spcPts val="500"/>
              </a:spcBef>
              <a:spcAft>
                <a:spcPts val="0"/>
              </a:spcAft>
              <a:buClr>
                <a:srgbClr val="3F3F3F"/>
              </a:buClr>
              <a:buSzPts val="1750"/>
              <a:buNone/>
              <a:defRPr sz="1400" cap="none">
                <a:solidFill>
                  <a:srgbClr val="3F3F3F"/>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83" name="Google Shape;83;p31"/>
          <p:cNvSpPr txBox="1"/>
          <p:nvPr>
            <p:ph idx="9" type="body"/>
          </p:nvPr>
        </p:nvSpPr>
        <p:spPr>
          <a:xfrm>
            <a:off x="7938210" y="5280763"/>
            <a:ext cx="3124093"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84" name="Google Shape;84;p31"/>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31"/>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31"/>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34" name="Shape 134"/>
        <p:cNvGrpSpPr/>
        <p:nvPr/>
      </p:nvGrpSpPr>
      <p:grpSpPr>
        <a:xfrm>
          <a:off x="0" y="0"/>
          <a:ext cx="0" cy="0"/>
          <a:chOff x="0" y="0"/>
          <a:chExt cx="0" cy="0"/>
        </a:xfrm>
      </p:grpSpPr>
      <p:sp>
        <p:nvSpPr>
          <p:cNvPr id="135" name="Google Shape;135;p23"/>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23"/>
          <p:cNvSpPr txBox="1"/>
          <p:nvPr>
            <p:ph idx="1" type="body"/>
          </p:nvPr>
        </p:nvSpPr>
        <p:spPr>
          <a:xfrm>
            <a:off x="1141412" y="2249487"/>
            <a:ext cx="9905999" cy="3541714"/>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37" name="Google Shape;137;p23"/>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23"/>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9" name="Google Shape;139;p23"/>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eam Slide 8 People">
  <p:cSld name="Team Slide 8 People">
    <p:spTree>
      <p:nvGrpSpPr>
        <p:cNvPr id="140" name="Shape 140"/>
        <p:cNvGrpSpPr/>
        <p:nvPr/>
      </p:nvGrpSpPr>
      <p:grpSpPr>
        <a:xfrm>
          <a:off x="0" y="0"/>
          <a:ext cx="0" cy="0"/>
          <a:chOff x="0" y="0"/>
          <a:chExt cx="0" cy="0"/>
        </a:xfrm>
      </p:grpSpPr>
      <p:sp>
        <p:nvSpPr>
          <p:cNvPr id="141" name="Google Shape;141;p28"/>
          <p:cNvSpPr txBox="1"/>
          <p:nvPr>
            <p:ph type="title"/>
          </p:nvPr>
        </p:nvSpPr>
        <p:spPr>
          <a:xfrm>
            <a:off x="1885156" y="892177"/>
            <a:ext cx="8421688"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28"/>
          <p:cNvSpPr/>
          <p:nvPr>
            <p:ph idx="2" type="pic"/>
          </p:nvPr>
        </p:nvSpPr>
        <p:spPr>
          <a:xfrm>
            <a:off x="1877176" y="2428875"/>
            <a:ext cx="1066800" cy="1066800"/>
          </a:xfrm>
          <a:prstGeom prst="rect">
            <a:avLst/>
          </a:prstGeom>
          <a:solidFill>
            <a:schemeClr val="lt1"/>
          </a:solidFill>
          <a:ln>
            <a:noFill/>
          </a:ln>
        </p:spPr>
      </p:sp>
      <p:sp>
        <p:nvSpPr>
          <p:cNvPr id="143" name="Google Shape;143;p28"/>
          <p:cNvSpPr/>
          <p:nvPr>
            <p:ph idx="3" type="pic"/>
          </p:nvPr>
        </p:nvSpPr>
        <p:spPr>
          <a:xfrm>
            <a:off x="4226270" y="2428875"/>
            <a:ext cx="1066800" cy="1066800"/>
          </a:xfrm>
          <a:prstGeom prst="rect">
            <a:avLst/>
          </a:prstGeom>
          <a:solidFill>
            <a:schemeClr val="lt1"/>
          </a:solidFill>
          <a:ln>
            <a:noFill/>
          </a:ln>
        </p:spPr>
      </p:sp>
      <p:sp>
        <p:nvSpPr>
          <p:cNvPr id="144" name="Google Shape;144;p28"/>
          <p:cNvSpPr/>
          <p:nvPr>
            <p:ph idx="4" type="pic"/>
          </p:nvPr>
        </p:nvSpPr>
        <p:spPr>
          <a:xfrm>
            <a:off x="6716934" y="2428875"/>
            <a:ext cx="1066800" cy="1066800"/>
          </a:xfrm>
          <a:prstGeom prst="rect">
            <a:avLst/>
          </a:prstGeom>
          <a:solidFill>
            <a:schemeClr val="lt1"/>
          </a:solidFill>
          <a:ln>
            <a:noFill/>
          </a:ln>
        </p:spPr>
      </p:sp>
      <p:sp>
        <p:nvSpPr>
          <p:cNvPr id="145" name="Google Shape;145;p28"/>
          <p:cNvSpPr/>
          <p:nvPr>
            <p:ph idx="5" type="pic"/>
          </p:nvPr>
        </p:nvSpPr>
        <p:spPr>
          <a:xfrm>
            <a:off x="9136814" y="2428875"/>
            <a:ext cx="1066800" cy="1066800"/>
          </a:xfrm>
          <a:prstGeom prst="rect">
            <a:avLst/>
          </a:prstGeom>
          <a:solidFill>
            <a:schemeClr val="lt1"/>
          </a:solidFill>
          <a:ln>
            <a:noFill/>
          </a:ln>
        </p:spPr>
      </p:sp>
      <p:sp>
        <p:nvSpPr>
          <p:cNvPr id="146" name="Google Shape;146;p28"/>
          <p:cNvSpPr txBox="1"/>
          <p:nvPr>
            <p:ph idx="1" type="body"/>
          </p:nvPr>
        </p:nvSpPr>
        <p:spPr>
          <a:xfrm>
            <a:off x="1500168" y="3654378"/>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47" name="Google Shape;147;p28"/>
          <p:cNvSpPr txBox="1"/>
          <p:nvPr>
            <p:ph idx="6" type="body"/>
          </p:nvPr>
        </p:nvSpPr>
        <p:spPr>
          <a:xfrm>
            <a:off x="1390120" y="3782039"/>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48" name="Google Shape;148;p28"/>
          <p:cNvSpPr txBox="1"/>
          <p:nvPr>
            <p:ph idx="7" type="body"/>
          </p:nvPr>
        </p:nvSpPr>
        <p:spPr>
          <a:xfrm>
            <a:off x="3849262" y="3669060"/>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49" name="Google Shape;149;p28"/>
          <p:cNvSpPr txBox="1"/>
          <p:nvPr>
            <p:ph idx="8" type="body"/>
          </p:nvPr>
        </p:nvSpPr>
        <p:spPr>
          <a:xfrm>
            <a:off x="3739214" y="3796721"/>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0" name="Google Shape;150;p28"/>
          <p:cNvSpPr txBox="1"/>
          <p:nvPr>
            <p:ph idx="9" type="body"/>
          </p:nvPr>
        </p:nvSpPr>
        <p:spPr>
          <a:xfrm>
            <a:off x="6339926" y="3669060"/>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1" name="Google Shape;151;p28"/>
          <p:cNvSpPr txBox="1"/>
          <p:nvPr>
            <p:ph idx="13" type="body"/>
          </p:nvPr>
        </p:nvSpPr>
        <p:spPr>
          <a:xfrm>
            <a:off x="6217963" y="3796721"/>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2" name="Google Shape;152;p28"/>
          <p:cNvSpPr txBox="1"/>
          <p:nvPr>
            <p:ph idx="14" type="body"/>
          </p:nvPr>
        </p:nvSpPr>
        <p:spPr>
          <a:xfrm>
            <a:off x="8759806" y="3654378"/>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3" name="Google Shape;153;p28"/>
          <p:cNvSpPr txBox="1"/>
          <p:nvPr>
            <p:ph idx="15" type="body"/>
          </p:nvPr>
        </p:nvSpPr>
        <p:spPr>
          <a:xfrm>
            <a:off x="8634432" y="3782039"/>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4" name="Google Shape;154;p28"/>
          <p:cNvSpPr/>
          <p:nvPr>
            <p:ph idx="16" type="pic"/>
          </p:nvPr>
        </p:nvSpPr>
        <p:spPr>
          <a:xfrm>
            <a:off x="1877176" y="4287711"/>
            <a:ext cx="1066800" cy="1066800"/>
          </a:xfrm>
          <a:prstGeom prst="rect">
            <a:avLst/>
          </a:prstGeom>
          <a:solidFill>
            <a:schemeClr val="lt1"/>
          </a:solidFill>
          <a:ln>
            <a:noFill/>
          </a:ln>
        </p:spPr>
      </p:sp>
      <p:sp>
        <p:nvSpPr>
          <p:cNvPr id="155" name="Google Shape;155;p28"/>
          <p:cNvSpPr/>
          <p:nvPr>
            <p:ph idx="17" type="pic"/>
          </p:nvPr>
        </p:nvSpPr>
        <p:spPr>
          <a:xfrm>
            <a:off x="4226270" y="4287711"/>
            <a:ext cx="1066800" cy="1066800"/>
          </a:xfrm>
          <a:prstGeom prst="rect">
            <a:avLst/>
          </a:prstGeom>
          <a:solidFill>
            <a:schemeClr val="lt1"/>
          </a:solidFill>
          <a:ln>
            <a:noFill/>
          </a:ln>
        </p:spPr>
      </p:sp>
      <p:sp>
        <p:nvSpPr>
          <p:cNvPr id="156" name="Google Shape;156;p28"/>
          <p:cNvSpPr/>
          <p:nvPr>
            <p:ph idx="18" type="pic"/>
          </p:nvPr>
        </p:nvSpPr>
        <p:spPr>
          <a:xfrm>
            <a:off x="6716934" y="4287711"/>
            <a:ext cx="1066800" cy="1066800"/>
          </a:xfrm>
          <a:prstGeom prst="rect">
            <a:avLst/>
          </a:prstGeom>
          <a:solidFill>
            <a:schemeClr val="lt1"/>
          </a:solidFill>
          <a:ln>
            <a:noFill/>
          </a:ln>
        </p:spPr>
      </p:sp>
      <p:sp>
        <p:nvSpPr>
          <p:cNvPr id="157" name="Google Shape;157;p28"/>
          <p:cNvSpPr/>
          <p:nvPr>
            <p:ph idx="19" type="pic"/>
          </p:nvPr>
        </p:nvSpPr>
        <p:spPr>
          <a:xfrm>
            <a:off x="9136814" y="4287711"/>
            <a:ext cx="1066800" cy="1066800"/>
          </a:xfrm>
          <a:prstGeom prst="rect">
            <a:avLst/>
          </a:prstGeom>
          <a:solidFill>
            <a:schemeClr val="lt1"/>
          </a:solidFill>
          <a:ln>
            <a:noFill/>
          </a:ln>
        </p:spPr>
      </p:sp>
      <p:sp>
        <p:nvSpPr>
          <p:cNvPr id="158" name="Google Shape;158;p28"/>
          <p:cNvSpPr txBox="1"/>
          <p:nvPr>
            <p:ph idx="20" type="body"/>
          </p:nvPr>
        </p:nvSpPr>
        <p:spPr>
          <a:xfrm>
            <a:off x="1500168" y="5513214"/>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59" name="Google Shape;159;p28"/>
          <p:cNvSpPr txBox="1"/>
          <p:nvPr>
            <p:ph idx="21" type="body"/>
          </p:nvPr>
        </p:nvSpPr>
        <p:spPr>
          <a:xfrm>
            <a:off x="1390120" y="5640875"/>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0" name="Google Shape;160;p28"/>
          <p:cNvSpPr txBox="1"/>
          <p:nvPr>
            <p:ph idx="22" type="body"/>
          </p:nvPr>
        </p:nvSpPr>
        <p:spPr>
          <a:xfrm>
            <a:off x="3849262" y="5527896"/>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1" name="Google Shape;161;p28"/>
          <p:cNvSpPr txBox="1"/>
          <p:nvPr>
            <p:ph idx="23" type="body"/>
          </p:nvPr>
        </p:nvSpPr>
        <p:spPr>
          <a:xfrm>
            <a:off x="3739214" y="5655557"/>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2" name="Google Shape;162;p28"/>
          <p:cNvSpPr txBox="1"/>
          <p:nvPr>
            <p:ph idx="24" type="body"/>
          </p:nvPr>
        </p:nvSpPr>
        <p:spPr>
          <a:xfrm>
            <a:off x="6339926" y="5527896"/>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3" name="Google Shape;163;p28"/>
          <p:cNvSpPr txBox="1"/>
          <p:nvPr>
            <p:ph idx="25" type="body"/>
          </p:nvPr>
        </p:nvSpPr>
        <p:spPr>
          <a:xfrm>
            <a:off x="6229878" y="5655557"/>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4" name="Google Shape;164;p28"/>
          <p:cNvSpPr txBox="1"/>
          <p:nvPr>
            <p:ph idx="26" type="body"/>
          </p:nvPr>
        </p:nvSpPr>
        <p:spPr>
          <a:xfrm>
            <a:off x="8759806" y="5513214"/>
            <a:ext cx="1828800" cy="343061"/>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313"/>
              <a:buNone/>
              <a:defRPr sz="105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5" name="Google Shape;165;p28"/>
          <p:cNvSpPr txBox="1"/>
          <p:nvPr>
            <p:ph idx="27" type="body"/>
          </p:nvPr>
        </p:nvSpPr>
        <p:spPr>
          <a:xfrm>
            <a:off x="8634432" y="5640875"/>
            <a:ext cx="2057400" cy="343061"/>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1125"/>
              <a:buNone/>
              <a:defRPr sz="9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166" name="Google Shape;166;p28"/>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28"/>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28"/>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98989"/>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spTree>
      <p:nvGrpSpPr>
        <p:cNvPr id="169" name="Shape 169"/>
        <p:cNvGrpSpPr/>
        <p:nvPr/>
      </p:nvGrpSpPr>
      <p:grpSpPr>
        <a:xfrm>
          <a:off x="0" y="0"/>
          <a:ext cx="0" cy="0"/>
          <a:chOff x="0" y="0"/>
          <a:chExt cx="0" cy="0"/>
        </a:xfrm>
      </p:grpSpPr>
      <p:pic>
        <p:nvPicPr>
          <p:cNvPr id="170" name="Google Shape;170;p29"/>
          <p:cNvPicPr preferRelativeResize="0"/>
          <p:nvPr/>
        </p:nvPicPr>
        <p:blipFill rotWithShape="1">
          <a:blip r:embed="rId2">
            <a:alphaModFix/>
          </a:blip>
          <a:srcRect b="0" l="0" r="0" t="0"/>
          <a:stretch/>
        </p:blipFill>
        <p:spPr>
          <a:xfrm>
            <a:off x="0" y="0"/>
            <a:ext cx="5581650" cy="6858000"/>
          </a:xfrm>
          <a:prstGeom prst="rect">
            <a:avLst/>
          </a:prstGeom>
          <a:noFill/>
          <a:ln>
            <a:noFill/>
          </a:ln>
        </p:spPr>
      </p:pic>
      <p:sp>
        <p:nvSpPr>
          <p:cNvPr id="171" name="Google Shape;171;p29"/>
          <p:cNvSpPr txBox="1"/>
          <p:nvPr>
            <p:ph type="title"/>
          </p:nvPr>
        </p:nvSpPr>
        <p:spPr>
          <a:xfrm>
            <a:off x="5920169" y="1152771"/>
            <a:ext cx="5431971" cy="846301"/>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FEFEFE"/>
              </a:buClr>
              <a:buSzPts val="2800"/>
              <a:buFont typeface="Twentieth Century"/>
              <a:buNone/>
              <a:defRPr sz="2800" cap="none">
                <a:solidFill>
                  <a:srgbClr val="FEFEFE"/>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172" name="Google Shape;172;p29"/>
          <p:cNvCxnSpPr/>
          <p:nvPr/>
        </p:nvCxnSpPr>
        <p:spPr>
          <a:xfrm flipH="1" rot="10800000">
            <a:off x="2209800" y="0"/>
            <a:ext cx="2438400" cy="6858000"/>
          </a:xfrm>
          <a:prstGeom prst="straightConnector1">
            <a:avLst/>
          </a:prstGeom>
          <a:noFill/>
          <a:ln cap="flat" cmpd="sng" w="9525">
            <a:solidFill>
              <a:srgbClr val="BFA726"/>
            </a:solidFill>
            <a:prstDash val="solid"/>
            <a:round/>
            <a:headEnd len="sm" w="sm" type="none"/>
            <a:tailEnd len="sm" w="sm" type="none"/>
          </a:ln>
        </p:spPr>
      </p:cxnSp>
      <p:sp>
        <p:nvSpPr>
          <p:cNvPr id="173" name="Google Shape;173;p29"/>
          <p:cNvSpPr txBox="1"/>
          <p:nvPr>
            <p:ph idx="1" type="body"/>
          </p:nvPr>
        </p:nvSpPr>
        <p:spPr>
          <a:xfrm>
            <a:off x="5922254" y="2469515"/>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4" name="Google Shape;174;p29"/>
          <p:cNvSpPr txBox="1"/>
          <p:nvPr>
            <p:ph idx="2" type="body"/>
          </p:nvPr>
        </p:nvSpPr>
        <p:spPr>
          <a:xfrm>
            <a:off x="5921828" y="2798940"/>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5" name="Google Shape;175;p29"/>
          <p:cNvSpPr txBox="1"/>
          <p:nvPr>
            <p:ph idx="3" type="body"/>
          </p:nvPr>
        </p:nvSpPr>
        <p:spPr>
          <a:xfrm>
            <a:off x="5922254" y="3569311"/>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6" name="Google Shape;176;p29"/>
          <p:cNvSpPr txBox="1"/>
          <p:nvPr>
            <p:ph idx="4" type="body"/>
          </p:nvPr>
        </p:nvSpPr>
        <p:spPr>
          <a:xfrm>
            <a:off x="5921828" y="3898736"/>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7" name="Google Shape;177;p29"/>
          <p:cNvSpPr txBox="1"/>
          <p:nvPr>
            <p:ph idx="5" type="body"/>
          </p:nvPr>
        </p:nvSpPr>
        <p:spPr>
          <a:xfrm>
            <a:off x="5922254" y="4669107"/>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8" name="Google Shape;178;p29"/>
          <p:cNvSpPr txBox="1"/>
          <p:nvPr>
            <p:ph idx="6" type="body"/>
          </p:nvPr>
        </p:nvSpPr>
        <p:spPr>
          <a:xfrm>
            <a:off x="5921828" y="4998532"/>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179" name="Google Shape;179;p29"/>
          <p:cNvSpPr txBox="1"/>
          <p:nvPr>
            <p:ph idx="10" type="dt"/>
          </p:nvPr>
        </p:nvSpPr>
        <p:spPr>
          <a:xfrm>
            <a:off x="5919680" y="6356350"/>
            <a:ext cx="947516"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0" name="Google Shape;180;p29"/>
          <p:cNvSpPr txBox="1"/>
          <p:nvPr>
            <p:ph idx="11" type="ftr"/>
          </p:nvPr>
        </p:nvSpPr>
        <p:spPr>
          <a:xfrm>
            <a:off x="7161955" y="6356350"/>
            <a:ext cx="3243942"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1" name="Google Shape;181;p29"/>
          <p:cNvSpPr txBox="1"/>
          <p:nvPr>
            <p:ph idx="12" type="sldNum"/>
          </p:nvPr>
        </p:nvSpPr>
        <p:spPr>
          <a:xfrm>
            <a:off x="10700656" y="6356350"/>
            <a:ext cx="653143"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rgbClr val="00FFFF"/>
        </a:solidFill>
      </p:bgPr>
    </p:bg>
    <p:spTree>
      <p:nvGrpSpPr>
        <p:cNvPr id="182" name="Shape 182"/>
        <p:cNvGrpSpPr/>
        <p:nvPr/>
      </p:nvGrpSpPr>
      <p:grpSpPr>
        <a:xfrm>
          <a:off x="0" y="0"/>
          <a:ext cx="0" cy="0"/>
          <a:chOff x="0" y="0"/>
          <a:chExt cx="0" cy="0"/>
        </a:xfrm>
      </p:grpSpPr>
      <p:pic>
        <p:nvPicPr>
          <p:cNvPr descr="\\DROBO-FS\QuickDrops\JB\PPTX NG\Droplets\LightingOverlay.png" id="183" name="Google Shape;183;p22"/>
          <p:cNvPicPr preferRelativeResize="0"/>
          <p:nvPr/>
        </p:nvPicPr>
        <p:blipFill rotWithShape="1">
          <a:blip r:embed="rId2">
            <a:alphaModFix amt="30000"/>
          </a:blip>
          <a:srcRect b="0" l="0" r="0" t="0"/>
          <a:stretch/>
        </p:blipFill>
        <p:spPr>
          <a:xfrm>
            <a:off x="0" y="-1"/>
            <a:ext cx="12192003" cy="6858001"/>
          </a:xfrm>
          <a:prstGeom prst="rect">
            <a:avLst/>
          </a:prstGeom>
          <a:noFill/>
          <a:ln>
            <a:noFill/>
          </a:ln>
        </p:spPr>
      </p:pic>
      <p:grpSp>
        <p:nvGrpSpPr>
          <p:cNvPr id="184" name="Google Shape;184;p22"/>
          <p:cNvGrpSpPr/>
          <p:nvPr/>
        </p:nvGrpSpPr>
        <p:grpSpPr>
          <a:xfrm>
            <a:off x="0" y="0"/>
            <a:ext cx="2305051" cy="6858001"/>
            <a:chOff x="0" y="0"/>
            <a:chExt cx="2305051" cy="6858001"/>
          </a:xfrm>
        </p:grpSpPr>
        <p:sp>
          <p:nvSpPr>
            <p:cNvPr id="185" name="Google Shape;185;p22"/>
            <p:cNvSpPr/>
            <p:nvPr/>
          </p:nvSpPr>
          <p:spPr>
            <a:xfrm>
              <a:off x="1209675" y="4763"/>
              <a:ext cx="23813" cy="2181225"/>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6" name="Google Shape;186;p22"/>
            <p:cNvSpPr/>
            <p:nvPr/>
          </p:nvSpPr>
          <p:spPr>
            <a:xfrm>
              <a:off x="1128713" y="217646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7" name="Google Shape;187;p22"/>
            <p:cNvSpPr/>
            <p:nvPr/>
          </p:nvSpPr>
          <p:spPr>
            <a:xfrm>
              <a:off x="1123950" y="4021138"/>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8" name="Google Shape;188;p22"/>
            <p:cNvSpPr/>
            <p:nvPr/>
          </p:nvSpPr>
          <p:spPr>
            <a:xfrm>
              <a:off x="414338" y="9525"/>
              <a:ext cx="28575" cy="4481513"/>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9" name="Google Shape;189;p22"/>
            <p:cNvSpPr/>
            <p:nvPr/>
          </p:nvSpPr>
          <p:spPr>
            <a:xfrm>
              <a:off x="333375" y="44815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0" name="Google Shape;190;p22"/>
            <p:cNvSpPr/>
            <p:nvPr/>
          </p:nvSpPr>
          <p:spPr>
            <a:xfrm>
              <a:off x="190500" y="9525"/>
              <a:ext cx="152400" cy="908050"/>
            </a:xfrm>
            <a:custGeom>
              <a:rect b="b" l="l" r="r" t="t"/>
              <a:pathLst>
                <a:path extrusionOk="0" h="572" w="96">
                  <a:moveTo>
                    <a:pt x="15" y="572"/>
                  </a:moveTo>
                  <a:lnTo>
                    <a:pt x="0" y="566"/>
                  </a:lnTo>
                  <a:lnTo>
                    <a:pt x="81" y="380"/>
                  </a:lnTo>
                  <a:lnTo>
                    <a:pt x="81" y="0"/>
                  </a:lnTo>
                  <a:lnTo>
                    <a:pt x="96" y="0"/>
                  </a:lnTo>
                  <a:lnTo>
                    <a:pt x="96" y="383"/>
                  </a:lnTo>
                  <a:lnTo>
                    <a:pt x="15" y="572"/>
                  </a:lnTo>
                  <a:close/>
                </a:path>
              </a:pathLst>
            </a:custGeom>
            <a:gradFill>
              <a:gsLst>
                <a:gs pos="0">
                  <a:schemeClr val="lt2"/>
                </a:gs>
                <a:gs pos="100000">
                  <a:srgbClr val="63BE5D"/>
                </a:gs>
              </a:gsLst>
              <a:lin ang="5400000" scaled="0"/>
            </a:gradFill>
            <a:ln>
              <a:noFill/>
            </a:ln>
          </p:spPr>
        </p:sp>
        <p:sp>
          <p:nvSpPr>
            <p:cNvPr id="191" name="Google Shape;191;p22"/>
            <p:cNvSpPr/>
            <p:nvPr/>
          </p:nvSpPr>
          <p:spPr>
            <a:xfrm>
              <a:off x="1290638" y="14288"/>
              <a:ext cx="376238" cy="1801813"/>
            </a:xfrm>
            <a:custGeom>
              <a:rect b="b" l="l" r="r" t="t"/>
              <a:pathLst>
                <a:path extrusionOk="0" h="1135" w="237">
                  <a:moveTo>
                    <a:pt x="222" y="1135"/>
                  </a:moveTo>
                  <a:lnTo>
                    <a:pt x="0" y="620"/>
                  </a:lnTo>
                  <a:lnTo>
                    <a:pt x="0" y="0"/>
                  </a:lnTo>
                  <a:lnTo>
                    <a:pt x="18" y="0"/>
                  </a:lnTo>
                  <a:lnTo>
                    <a:pt x="18" y="617"/>
                  </a:lnTo>
                  <a:lnTo>
                    <a:pt x="237" y="1129"/>
                  </a:lnTo>
                  <a:lnTo>
                    <a:pt x="222" y="1135"/>
                  </a:lnTo>
                  <a:close/>
                </a:path>
              </a:pathLst>
            </a:custGeom>
            <a:gradFill>
              <a:gsLst>
                <a:gs pos="0">
                  <a:schemeClr val="lt2"/>
                </a:gs>
                <a:gs pos="100000">
                  <a:srgbClr val="63BE5D"/>
                </a:gs>
              </a:gsLst>
              <a:lin ang="5400000" scaled="0"/>
            </a:gradFill>
            <a:ln>
              <a:noFill/>
            </a:ln>
          </p:spPr>
        </p:sp>
        <p:sp>
          <p:nvSpPr>
            <p:cNvPr id="192" name="Google Shape;192;p22"/>
            <p:cNvSpPr/>
            <p:nvPr/>
          </p:nvSpPr>
          <p:spPr>
            <a:xfrm>
              <a:off x="1600200" y="1801813"/>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3" name="Google Shape;193;p22"/>
            <p:cNvSpPr/>
            <p:nvPr/>
          </p:nvSpPr>
          <p:spPr>
            <a:xfrm>
              <a:off x="1381125" y="9525"/>
              <a:ext cx="371475" cy="1425575"/>
            </a:xfrm>
            <a:custGeom>
              <a:rect b="b" l="l" r="r" t="t"/>
              <a:pathLst>
                <a:path extrusionOk="0" h="898" w="234">
                  <a:moveTo>
                    <a:pt x="219" y="898"/>
                  </a:moveTo>
                  <a:lnTo>
                    <a:pt x="0" y="383"/>
                  </a:lnTo>
                  <a:lnTo>
                    <a:pt x="0" y="0"/>
                  </a:lnTo>
                  <a:lnTo>
                    <a:pt x="15" y="0"/>
                  </a:lnTo>
                  <a:lnTo>
                    <a:pt x="15" y="380"/>
                  </a:lnTo>
                  <a:lnTo>
                    <a:pt x="234" y="892"/>
                  </a:lnTo>
                  <a:lnTo>
                    <a:pt x="219" y="898"/>
                  </a:lnTo>
                  <a:close/>
                </a:path>
              </a:pathLst>
            </a:custGeom>
            <a:gradFill>
              <a:gsLst>
                <a:gs pos="0">
                  <a:schemeClr val="lt2"/>
                </a:gs>
                <a:gs pos="100000">
                  <a:srgbClr val="63BE5D"/>
                </a:gs>
              </a:gsLst>
              <a:lin ang="5400000" scaled="0"/>
            </a:gradFill>
            <a:ln>
              <a:noFill/>
            </a:ln>
          </p:spPr>
        </p:sp>
        <p:sp>
          <p:nvSpPr>
            <p:cNvPr id="194" name="Google Shape;194;p22"/>
            <p:cNvSpPr/>
            <p:nvPr/>
          </p:nvSpPr>
          <p:spPr>
            <a:xfrm>
              <a:off x="1643063" y="0"/>
              <a:ext cx="152400" cy="912813"/>
            </a:xfrm>
            <a:custGeom>
              <a:rect b="b" l="l" r="r" t="t"/>
              <a:pathLst>
                <a:path extrusionOk="0" h="575" w="96">
                  <a:moveTo>
                    <a:pt x="96" y="575"/>
                  </a:moveTo>
                  <a:lnTo>
                    <a:pt x="78" y="575"/>
                  </a:lnTo>
                  <a:lnTo>
                    <a:pt x="78" y="192"/>
                  </a:lnTo>
                  <a:lnTo>
                    <a:pt x="0" y="6"/>
                  </a:lnTo>
                  <a:lnTo>
                    <a:pt x="15" y="0"/>
                  </a:lnTo>
                  <a:lnTo>
                    <a:pt x="96" y="189"/>
                  </a:lnTo>
                  <a:lnTo>
                    <a:pt x="96" y="575"/>
                  </a:lnTo>
                  <a:close/>
                </a:path>
              </a:pathLst>
            </a:custGeom>
            <a:gradFill>
              <a:gsLst>
                <a:gs pos="0">
                  <a:schemeClr val="lt2"/>
                </a:gs>
                <a:gs pos="100000">
                  <a:srgbClr val="63BE5D"/>
                </a:gs>
              </a:gsLst>
              <a:lin ang="5400000" scaled="0"/>
            </a:gradFill>
            <a:ln>
              <a:noFill/>
            </a:ln>
          </p:spPr>
        </p:sp>
        <p:sp>
          <p:nvSpPr>
            <p:cNvPr id="195" name="Google Shape;195;p22"/>
            <p:cNvSpPr/>
            <p:nvPr/>
          </p:nvSpPr>
          <p:spPr>
            <a:xfrm>
              <a:off x="1685925" y="14208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6" name="Google Shape;196;p22"/>
            <p:cNvSpPr/>
            <p:nvPr/>
          </p:nvSpPr>
          <p:spPr>
            <a:xfrm>
              <a:off x="1685925" y="9032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7" name="Google Shape;197;p22"/>
            <p:cNvSpPr/>
            <p:nvPr/>
          </p:nvSpPr>
          <p:spPr>
            <a:xfrm>
              <a:off x="1743075" y="4763"/>
              <a:ext cx="419100" cy="522288"/>
            </a:xfrm>
            <a:custGeom>
              <a:rect b="b" l="l" r="r" t="t"/>
              <a:pathLst>
                <a:path extrusionOk="0" h="329" w="264">
                  <a:moveTo>
                    <a:pt x="252" y="329"/>
                  </a:moveTo>
                  <a:lnTo>
                    <a:pt x="45" y="120"/>
                  </a:lnTo>
                  <a:lnTo>
                    <a:pt x="0" y="6"/>
                  </a:lnTo>
                  <a:lnTo>
                    <a:pt x="15" y="0"/>
                  </a:lnTo>
                  <a:lnTo>
                    <a:pt x="60" y="111"/>
                  </a:lnTo>
                  <a:lnTo>
                    <a:pt x="264" y="317"/>
                  </a:lnTo>
                  <a:lnTo>
                    <a:pt x="252" y="329"/>
                  </a:lnTo>
                  <a:close/>
                </a:path>
              </a:pathLst>
            </a:custGeom>
            <a:gradFill>
              <a:gsLst>
                <a:gs pos="0">
                  <a:schemeClr val="lt2"/>
                </a:gs>
                <a:gs pos="100000">
                  <a:srgbClr val="63BE5D"/>
                </a:gs>
              </a:gsLst>
              <a:lin ang="5400000" scaled="0"/>
            </a:gradFill>
            <a:ln>
              <a:noFill/>
            </a:ln>
          </p:spPr>
        </p:sp>
        <p:sp>
          <p:nvSpPr>
            <p:cNvPr id="198" name="Google Shape;198;p22"/>
            <p:cNvSpPr/>
            <p:nvPr/>
          </p:nvSpPr>
          <p:spPr>
            <a:xfrm>
              <a:off x="2119313" y="488950"/>
              <a:ext cx="161925" cy="147638"/>
            </a:xfrm>
            <a:custGeom>
              <a:rect b="b" l="l" r="r" t="t"/>
              <a:pathLst>
                <a:path extrusionOk="0" h="31" w="34">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9" name="Google Shape;199;p22"/>
            <p:cNvSpPr/>
            <p:nvPr/>
          </p:nvSpPr>
          <p:spPr>
            <a:xfrm>
              <a:off x="952500" y="4763"/>
              <a:ext cx="152400" cy="908050"/>
            </a:xfrm>
            <a:custGeom>
              <a:rect b="b" l="l" r="r" t="t"/>
              <a:pathLst>
                <a:path extrusionOk="0" h="572" w="96">
                  <a:moveTo>
                    <a:pt x="15" y="572"/>
                  </a:moveTo>
                  <a:lnTo>
                    <a:pt x="0" y="572"/>
                  </a:lnTo>
                  <a:lnTo>
                    <a:pt x="0" y="189"/>
                  </a:lnTo>
                  <a:lnTo>
                    <a:pt x="81" y="0"/>
                  </a:lnTo>
                  <a:lnTo>
                    <a:pt x="96" y="6"/>
                  </a:lnTo>
                  <a:lnTo>
                    <a:pt x="15" y="192"/>
                  </a:lnTo>
                  <a:lnTo>
                    <a:pt x="15" y="572"/>
                  </a:lnTo>
                  <a:close/>
                </a:path>
              </a:pathLst>
            </a:custGeom>
            <a:gradFill>
              <a:gsLst>
                <a:gs pos="0">
                  <a:schemeClr val="lt2"/>
                </a:gs>
                <a:gs pos="100000">
                  <a:srgbClr val="63BE5D"/>
                </a:gs>
              </a:gsLst>
              <a:lin ang="5400000" scaled="0"/>
            </a:gradFill>
            <a:ln>
              <a:noFill/>
            </a:ln>
          </p:spPr>
        </p:sp>
        <p:sp>
          <p:nvSpPr>
            <p:cNvPr id="200" name="Google Shape;200;p22"/>
            <p:cNvSpPr/>
            <p:nvPr/>
          </p:nvSpPr>
          <p:spPr>
            <a:xfrm>
              <a:off x="866775" y="9032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1" name="Google Shape;201;p22"/>
            <p:cNvSpPr/>
            <p:nvPr/>
          </p:nvSpPr>
          <p:spPr>
            <a:xfrm>
              <a:off x="890588" y="155416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2" name="Google Shape;202;p22"/>
            <p:cNvSpPr/>
            <p:nvPr/>
          </p:nvSpPr>
          <p:spPr>
            <a:xfrm>
              <a:off x="738188" y="5622925"/>
              <a:ext cx="338138" cy="1216025"/>
            </a:xfrm>
            <a:custGeom>
              <a:rect b="b" l="l" r="r" t="t"/>
              <a:pathLst>
                <a:path extrusionOk="0" h="766" w="213">
                  <a:moveTo>
                    <a:pt x="213" y="766"/>
                  </a:moveTo>
                  <a:lnTo>
                    <a:pt x="195" y="766"/>
                  </a:lnTo>
                  <a:lnTo>
                    <a:pt x="195" y="464"/>
                  </a:lnTo>
                  <a:lnTo>
                    <a:pt x="0" y="6"/>
                  </a:lnTo>
                  <a:lnTo>
                    <a:pt x="12" y="0"/>
                  </a:lnTo>
                  <a:lnTo>
                    <a:pt x="213" y="461"/>
                  </a:lnTo>
                  <a:lnTo>
                    <a:pt x="213" y="766"/>
                  </a:lnTo>
                  <a:close/>
                </a:path>
              </a:pathLst>
            </a:custGeom>
            <a:gradFill>
              <a:gsLst>
                <a:gs pos="0">
                  <a:schemeClr val="lt2"/>
                </a:gs>
                <a:gs pos="100000">
                  <a:srgbClr val="63BE5D"/>
                </a:gs>
              </a:gsLst>
              <a:lin ang="5400000" scaled="0"/>
            </a:gradFill>
            <a:ln>
              <a:noFill/>
            </a:ln>
          </p:spPr>
        </p:sp>
        <p:sp>
          <p:nvSpPr>
            <p:cNvPr id="203" name="Google Shape;203;p22"/>
            <p:cNvSpPr/>
            <p:nvPr/>
          </p:nvSpPr>
          <p:spPr>
            <a:xfrm>
              <a:off x="647700" y="5480050"/>
              <a:ext cx="157163" cy="157163"/>
            </a:xfrm>
            <a:custGeom>
              <a:rect b="b" l="l" r="r" t="t"/>
              <a:pathLst>
                <a:path extrusionOk="0" h="33" w="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4" name="Google Shape;204;p22"/>
            <p:cNvSpPr/>
            <p:nvPr/>
          </p:nvSpPr>
          <p:spPr>
            <a:xfrm>
              <a:off x="66675" y="903288"/>
              <a:ext cx="190500" cy="190500"/>
            </a:xfrm>
            <a:custGeom>
              <a:rect b="b" l="l" r="r" t="t"/>
              <a:pathLst>
                <a:path extrusionOk="0" h="40" w="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5" name="Google Shape;205;p22"/>
            <p:cNvSpPr/>
            <p:nvPr/>
          </p:nvSpPr>
          <p:spPr>
            <a:xfrm>
              <a:off x="0" y="3897313"/>
              <a:ext cx="133350" cy="266700"/>
            </a:xfrm>
            <a:custGeom>
              <a:rect b="b" l="l" r="r" t="t"/>
              <a:pathLst>
                <a:path extrusionOk="0" h="168" w="84">
                  <a:moveTo>
                    <a:pt x="69" y="168"/>
                  </a:moveTo>
                  <a:lnTo>
                    <a:pt x="0" y="6"/>
                  </a:lnTo>
                  <a:lnTo>
                    <a:pt x="12" y="0"/>
                  </a:lnTo>
                  <a:lnTo>
                    <a:pt x="84" y="162"/>
                  </a:lnTo>
                  <a:lnTo>
                    <a:pt x="69" y="168"/>
                  </a:lnTo>
                  <a:close/>
                </a:path>
              </a:pathLst>
            </a:custGeom>
            <a:gradFill>
              <a:gsLst>
                <a:gs pos="0">
                  <a:schemeClr val="lt2"/>
                </a:gs>
                <a:gs pos="100000">
                  <a:srgbClr val="63BE5D"/>
                </a:gs>
              </a:gsLst>
              <a:lin ang="5400000" scaled="0"/>
            </a:gradFill>
            <a:ln>
              <a:noFill/>
            </a:ln>
          </p:spPr>
        </p:sp>
        <p:sp>
          <p:nvSpPr>
            <p:cNvPr id="206" name="Google Shape;206;p22"/>
            <p:cNvSpPr/>
            <p:nvPr/>
          </p:nvSpPr>
          <p:spPr>
            <a:xfrm>
              <a:off x="66675" y="414972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7" name="Google Shape;207;p22"/>
            <p:cNvSpPr/>
            <p:nvPr/>
          </p:nvSpPr>
          <p:spPr>
            <a:xfrm>
              <a:off x="0" y="1644650"/>
              <a:ext cx="133350" cy="269875"/>
            </a:xfrm>
            <a:custGeom>
              <a:rect b="b" l="l" r="r" t="t"/>
              <a:pathLst>
                <a:path extrusionOk="0" h="170" w="84">
                  <a:moveTo>
                    <a:pt x="12" y="170"/>
                  </a:moveTo>
                  <a:lnTo>
                    <a:pt x="0" y="164"/>
                  </a:lnTo>
                  <a:lnTo>
                    <a:pt x="69" y="0"/>
                  </a:lnTo>
                  <a:lnTo>
                    <a:pt x="84" y="6"/>
                  </a:lnTo>
                  <a:lnTo>
                    <a:pt x="12" y="170"/>
                  </a:lnTo>
                  <a:close/>
                </a:path>
              </a:pathLst>
            </a:custGeom>
            <a:gradFill>
              <a:gsLst>
                <a:gs pos="0">
                  <a:schemeClr val="lt2"/>
                </a:gs>
                <a:gs pos="100000">
                  <a:srgbClr val="63BE5D"/>
                </a:gs>
              </a:gsLst>
              <a:lin ang="5400000" scaled="0"/>
            </a:gradFill>
            <a:ln>
              <a:noFill/>
            </a:ln>
          </p:spPr>
        </p:sp>
        <p:sp>
          <p:nvSpPr>
            <p:cNvPr id="208" name="Google Shape;208;p22"/>
            <p:cNvSpPr/>
            <p:nvPr/>
          </p:nvSpPr>
          <p:spPr>
            <a:xfrm>
              <a:off x="66675" y="146843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09" name="Google Shape;209;p22"/>
            <p:cNvSpPr/>
            <p:nvPr/>
          </p:nvSpPr>
          <p:spPr>
            <a:xfrm>
              <a:off x="695325" y="4763"/>
              <a:ext cx="309563" cy="1558925"/>
            </a:xfrm>
            <a:custGeom>
              <a:rect b="b" l="l" r="r" t="t"/>
              <a:pathLst>
                <a:path extrusionOk="0" h="982" w="195">
                  <a:moveTo>
                    <a:pt x="195" y="982"/>
                  </a:moveTo>
                  <a:lnTo>
                    <a:pt x="177" y="982"/>
                  </a:lnTo>
                  <a:lnTo>
                    <a:pt x="177" y="805"/>
                  </a:lnTo>
                  <a:lnTo>
                    <a:pt x="0" y="629"/>
                  </a:lnTo>
                  <a:lnTo>
                    <a:pt x="0" y="0"/>
                  </a:lnTo>
                  <a:lnTo>
                    <a:pt x="18" y="0"/>
                  </a:lnTo>
                  <a:lnTo>
                    <a:pt x="18" y="623"/>
                  </a:lnTo>
                  <a:lnTo>
                    <a:pt x="195" y="796"/>
                  </a:lnTo>
                  <a:lnTo>
                    <a:pt x="195" y="982"/>
                  </a:lnTo>
                  <a:close/>
                </a:path>
              </a:pathLst>
            </a:custGeom>
            <a:gradFill>
              <a:gsLst>
                <a:gs pos="0">
                  <a:schemeClr val="lt2"/>
                </a:gs>
                <a:gs pos="100000">
                  <a:srgbClr val="63BE5D"/>
                </a:gs>
              </a:gsLst>
              <a:lin ang="5400000" scaled="0"/>
            </a:gradFill>
            <a:ln>
              <a:noFill/>
            </a:ln>
          </p:spPr>
        </p:sp>
        <p:sp>
          <p:nvSpPr>
            <p:cNvPr id="210" name="Google Shape;210;p22"/>
            <p:cNvSpPr/>
            <p:nvPr/>
          </p:nvSpPr>
          <p:spPr>
            <a:xfrm>
              <a:off x="57150" y="4881563"/>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1" name="Google Shape;211;p22"/>
            <p:cNvSpPr/>
            <p:nvPr/>
          </p:nvSpPr>
          <p:spPr>
            <a:xfrm>
              <a:off x="138113" y="5060950"/>
              <a:ext cx="304800" cy="1778000"/>
            </a:xfrm>
            <a:custGeom>
              <a:rect b="b" l="l" r="r" t="t"/>
              <a:pathLst>
                <a:path extrusionOk="0" h="1120" w="192">
                  <a:moveTo>
                    <a:pt x="192" y="1120"/>
                  </a:moveTo>
                  <a:lnTo>
                    <a:pt x="177" y="1120"/>
                  </a:lnTo>
                  <a:lnTo>
                    <a:pt x="177" y="360"/>
                  </a:lnTo>
                  <a:lnTo>
                    <a:pt x="0" y="183"/>
                  </a:lnTo>
                  <a:lnTo>
                    <a:pt x="0" y="0"/>
                  </a:lnTo>
                  <a:lnTo>
                    <a:pt x="15" y="0"/>
                  </a:lnTo>
                  <a:lnTo>
                    <a:pt x="15" y="177"/>
                  </a:lnTo>
                  <a:lnTo>
                    <a:pt x="192" y="354"/>
                  </a:lnTo>
                  <a:lnTo>
                    <a:pt x="192" y="1120"/>
                  </a:lnTo>
                  <a:close/>
                </a:path>
              </a:pathLst>
            </a:custGeom>
            <a:gradFill>
              <a:gsLst>
                <a:gs pos="0">
                  <a:schemeClr val="lt2"/>
                </a:gs>
                <a:gs pos="100000">
                  <a:srgbClr val="63BE5D"/>
                </a:gs>
              </a:gsLst>
              <a:lin ang="5400000" scaled="0"/>
            </a:gradFill>
            <a:ln>
              <a:noFill/>
            </a:ln>
          </p:spPr>
        </p:sp>
        <p:sp>
          <p:nvSpPr>
            <p:cNvPr id="212" name="Google Shape;212;p22"/>
            <p:cNvSpPr/>
            <p:nvPr/>
          </p:nvSpPr>
          <p:spPr>
            <a:xfrm>
              <a:off x="561975" y="6430963"/>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3" name="Google Shape;213;p22"/>
            <p:cNvSpPr/>
            <p:nvPr/>
          </p:nvSpPr>
          <p:spPr>
            <a:xfrm>
              <a:off x="642938" y="6610350"/>
              <a:ext cx="23813" cy="242888"/>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4" name="Google Shape;214;p22"/>
            <p:cNvSpPr/>
            <p:nvPr/>
          </p:nvSpPr>
          <p:spPr>
            <a:xfrm>
              <a:off x="76200" y="6430963"/>
              <a:ext cx="190500" cy="188913"/>
            </a:xfrm>
            <a:custGeom>
              <a:rect b="b" l="l" r="r" t="t"/>
              <a:pathLst>
                <a:path extrusionOk="0" h="40" w="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5" name="Google Shape;215;p22"/>
            <p:cNvSpPr/>
            <p:nvPr/>
          </p:nvSpPr>
          <p:spPr>
            <a:xfrm>
              <a:off x="0" y="5978525"/>
              <a:ext cx="190500" cy="461963"/>
            </a:xfrm>
            <a:custGeom>
              <a:rect b="b" l="l" r="r" t="t"/>
              <a:pathLst>
                <a:path extrusionOk="0" h="291" w="120">
                  <a:moveTo>
                    <a:pt x="120" y="291"/>
                  </a:moveTo>
                  <a:lnTo>
                    <a:pt x="105" y="291"/>
                  </a:lnTo>
                  <a:lnTo>
                    <a:pt x="105" y="114"/>
                  </a:lnTo>
                  <a:lnTo>
                    <a:pt x="0" y="9"/>
                  </a:lnTo>
                  <a:lnTo>
                    <a:pt x="12" y="0"/>
                  </a:lnTo>
                  <a:lnTo>
                    <a:pt x="120" y="108"/>
                  </a:lnTo>
                  <a:lnTo>
                    <a:pt x="120" y="291"/>
                  </a:lnTo>
                  <a:close/>
                </a:path>
              </a:pathLst>
            </a:custGeom>
            <a:gradFill>
              <a:gsLst>
                <a:gs pos="0">
                  <a:schemeClr val="lt2"/>
                </a:gs>
                <a:gs pos="100000">
                  <a:srgbClr val="63BE5D"/>
                </a:gs>
              </a:gsLst>
              <a:lin ang="5400000" scaled="0"/>
            </a:gradFill>
            <a:ln>
              <a:noFill/>
            </a:ln>
          </p:spPr>
        </p:sp>
        <p:sp>
          <p:nvSpPr>
            <p:cNvPr id="216" name="Google Shape;216;p22"/>
            <p:cNvSpPr/>
            <p:nvPr/>
          </p:nvSpPr>
          <p:spPr>
            <a:xfrm>
              <a:off x="1014413" y="1801813"/>
              <a:ext cx="214313" cy="755650"/>
            </a:xfrm>
            <a:custGeom>
              <a:rect b="b" l="l" r="r" t="t"/>
              <a:pathLst>
                <a:path extrusionOk="0" h="476" w="135">
                  <a:moveTo>
                    <a:pt x="12" y="476"/>
                  </a:moveTo>
                  <a:lnTo>
                    <a:pt x="0" y="476"/>
                  </a:lnTo>
                  <a:lnTo>
                    <a:pt x="0" y="128"/>
                  </a:lnTo>
                  <a:lnTo>
                    <a:pt x="126" y="0"/>
                  </a:lnTo>
                  <a:lnTo>
                    <a:pt x="135" y="9"/>
                  </a:lnTo>
                  <a:lnTo>
                    <a:pt x="12" y="131"/>
                  </a:lnTo>
                  <a:lnTo>
                    <a:pt x="12" y="476"/>
                  </a:lnTo>
                  <a:close/>
                </a:path>
              </a:pathLst>
            </a:custGeom>
            <a:gradFill>
              <a:gsLst>
                <a:gs pos="0">
                  <a:schemeClr val="lt2"/>
                </a:gs>
                <a:gs pos="100000">
                  <a:srgbClr val="63BE5D"/>
                </a:gs>
              </a:gsLst>
              <a:lin ang="5400000" scaled="0"/>
            </a:gradFill>
            <a:ln>
              <a:noFill/>
            </a:ln>
          </p:spPr>
        </p:sp>
        <p:sp>
          <p:nvSpPr>
            <p:cNvPr id="217" name="Google Shape;217;p22"/>
            <p:cNvSpPr/>
            <p:nvPr/>
          </p:nvSpPr>
          <p:spPr>
            <a:xfrm>
              <a:off x="938213" y="2547938"/>
              <a:ext cx="166688" cy="160338"/>
            </a:xfrm>
            <a:custGeom>
              <a:rect b="b" l="l" r="r" t="t"/>
              <a:pathLst>
                <a:path extrusionOk="0" h="34" w="35">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8" name="Google Shape;218;p22"/>
            <p:cNvSpPr/>
            <p:nvPr/>
          </p:nvSpPr>
          <p:spPr>
            <a:xfrm>
              <a:off x="595313" y="4763"/>
              <a:ext cx="638175" cy="4025900"/>
            </a:xfrm>
            <a:custGeom>
              <a:rect b="b" l="l" r="r" t="t"/>
              <a:pathLst>
                <a:path extrusionOk="0" h="2536" w="402">
                  <a:moveTo>
                    <a:pt x="402" y="2536"/>
                  </a:moveTo>
                  <a:lnTo>
                    <a:pt x="387" y="2536"/>
                  </a:lnTo>
                  <a:lnTo>
                    <a:pt x="387" y="2311"/>
                  </a:lnTo>
                  <a:lnTo>
                    <a:pt x="0" y="1925"/>
                  </a:lnTo>
                  <a:lnTo>
                    <a:pt x="0" y="0"/>
                  </a:lnTo>
                  <a:lnTo>
                    <a:pt x="15" y="0"/>
                  </a:lnTo>
                  <a:lnTo>
                    <a:pt x="15" y="1916"/>
                  </a:lnTo>
                  <a:lnTo>
                    <a:pt x="402" y="2302"/>
                  </a:lnTo>
                  <a:lnTo>
                    <a:pt x="402" y="2536"/>
                  </a:lnTo>
                  <a:close/>
                </a:path>
              </a:pathLst>
            </a:custGeom>
            <a:gradFill>
              <a:gsLst>
                <a:gs pos="0">
                  <a:schemeClr val="lt2"/>
                </a:gs>
                <a:gs pos="100000">
                  <a:srgbClr val="63BE5D"/>
                </a:gs>
              </a:gsLst>
              <a:lin ang="5400000" scaled="0"/>
            </a:gradFill>
            <a:ln>
              <a:noFill/>
            </a:ln>
          </p:spPr>
        </p:sp>
        <p:sp>
          <p:nvSpPr>
            <p:cNvPr id="219" name="Google Shape;219;p22"/>
            <p:cNvSpPr/>
            <p:nvPr/>
          </p:nvSpPr>
          <p:spPr>
            <a:xfrm>
              <a:off x="1223963" y="1382713"/>
              <a:ext cx="142875" cy="476250"/>
            </a:xfrm>
            <a:custGeom>
              <a:rect b="b" l="l" r="r" t="t"/>
              <a:pathLst>
                <a:path extrusionOk="0" h="300" w="90">
                  <a:moveTo>
                    <a:pt x="90" y="300"/>
                  </a:moveTo>
                  <a:lnTo>
                    <a:pt x="78" y="300"/>
                  </a:lnTo>
                  <a:lnTo>
                    <a:pt x="78" y="84"/>
                  </a:lnTo>
                  <a:lnTo>
                    <a:pt x="0" y="9"/>
                  </a:lnTo>
                  <a:lnTo>
                    <a:pt x="9" y="0"/>
                  </a:lnTo>
                  <a:lnTo>
                    <a:pt x="90" y="81"/>
                  </a:lnTo>
                  <a:lnTo>
                    <a:pt x="90" y="300"/>
                  </a:lnTo>
                  <a:close/>
                </a:path>
              </a:pathLst>
            </a:custGeom>
            <a:gradFill>
              <a:gsLst>
                <a:gs pos="0">
                  <a:schemeClr val="lt2"/>
                </a:gs>
                <a:gs pos="100000">
                  <a:srgbClr val="63BE5D"/>
                </a:gs>
              </a:gsLst>
              <a:lin ang="5400000" scaled="0"/>
            </a:gradFill>
            <a:ln>
              <a:noFill/>
            </a:ln>
          </p:spPr>
        </p:sp>
        <p:sp>
          <p:nvSpPr>
            <p:cNvPr id="220" name="Google Shape;220;p22"/>
            <p:cNvSpPr/>
            <p:nvPr/>
          </p:nvSpPr>
          <p:spPr>
            <a:xfrm>
              <a:off x="1300163" y="1849438"/>
              <a:ext cx="109538" cy="107950"/>
            </a:xfrm>
            <a:custGeom>
              <a:rect b="b" l="l" r="r" t="t"/>
              <a:pathLst>
                <a:path extrusionOk="0" h="23" w="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1" name="Google Shape;221;p22"/>
            <p:cNvSpPr/>
            <p:nvPr/>
          </p:nvSpPr>
          <p:spPr>
            <a:xfrm>
              <a:off x="280988" y="3417888"/>
              <a:ext cx="142875" cy="474663"/>
            </a:xfrm>
            <a:custGeom>
              <a:rect b="b" l="l" r="r" t="t"/>
              <a:pathLst>
                <a:path extrusionOk="0" h="299" w="90">
                  <a:moveTo>
                    <a:pt x="12" y="299"/>
                  </a:moveTo>
                  <a:lnTo>
                    <a:pt x="0" y="299"/>
                  </a:lnTo>
                  <a:lnTo>
                    <a:pt x="0" y="80"/>
                  </a:lnTo>
                  <a:lnTo>
                    <a:pt x="81" y="0"/>
                  </a:lnTo>
                  <a:lnTo>
                    <a:pt x="90" y="8"/>
                  </a:lnTo>
                  <a:lnTo>
                    <a:pt x="12" y="83"/>
                  </a:lnTo>
                  <a:lnTo>
                    <a:pt x="12" y="299"/>
                  </a:lnTo>
                  <a:close/>
                </a:path>
              </a:pathLst>
            </a:custGeom>
            <a:gradFill>
              <a:gsLst>
                <a:gs pos="0">
                  <a:schemeClr val="lt2"/>
                </a:gs>
                <a:gs pos="100000">
                  <a:srgbClr val="63BE5D"/>
                </a:gs>
              </a:gsLst>
              <a:lin ang="5400000" scaled="0"/>
            </a:gradFill>
            <a:ln>
              <a:noFill/>
            </a:ln>
          </p:spPr>
        </p:sp>
        <p:sp>
          <p:nvSpPr>
            <p:cNvPr id="222" name="Google Shape;222;p22"/>
            <p:cNvSpPr/>
            <p:nvPr/>
          </p:nvSpPr>
          <p:spPr>
            <a:xfrm>
              <a:off x="238125" y="3883025"/>
              <a:ext cx="109538" cy="109538"/>
            </a:xfrm>
            <a:custGeom>
              <a:rect b="b" l="l" r="r" t="t"/>
              <a:pathLst>
                <a:path extrusionOk="0" h="23" w="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3" name="Google Shape;223;p22"/>
            <p:cNvSpPr/>
            <p:nvPr/>
          </p:nvSpPr>
          <p:spPr>
            <a:xfrm>
              <a:off x="4763" y="2166938"/>
              <a:ext cx="114300" cy="452438"/>
            </a:xfrm>
            <a:custGeom>
              <a:rect b="b" l="l" r="r" t="t"/>
              <a:pathLst>
                <a:path extrusionOk="0" h="285" w="72">
                  <a:moveTo>
                    <a:pt x="6" y="285"/>
                  </a:moveTo>
                  <a:lnTo>
                    <a:pt x="0" y="276"/>
                  </a:lnTo>
                  <a:lnTo>
                    <a:pt x="60" y="216"/>
                  </a:lnTo>
                  <a:lnTo>
                    <a:pt x="60" y="0"/>
                  </a:lnTo>
                  <a:lnTo>
                    <a:pt x="72" y="0"/>
                  </a:lnTo>
                  <a:lnTo>
                    <a:pt x="72" y="222"/>
                  </a:lnTo>
                  <a:lnTo>
                    <a:pt x="6" y="285"/>
                  </a:lnTo>
                  <a:close/>
                </a:path>
              </a:pathLst>
            </a:custGeom>
            <a:gradFill>
              <a:gsLst>
                <a:gs pos="0">
                  <a:schemeClr val="lt2"/>
                </a:gs>
                <a:gs pos="100000">
                  <a:srgbClr val="63BE5D"/>
                </a:gs>
              </a:gsLst>
              <a:lin ang="5400000" scaled="0"/>
            </a:gradFill>
            <a:ln>
              <a:noFill/>
            </a:ln>
          </p:spPr>
        </p:sp>
        <p:sp>
          <p:nvSpPr>
            <p:cNvPr id="224" name="Google Shape;224;p22"/>
            <p:cNvSpPr/>
            <p:nvPr/>
          </p:nvSpPr>
          <p:spPr>
            <a:xfrm>
              <a:off x="52388" y="2066925"/>
              <a:ext cx="109538" cy="109538"/>
            </a:xfrm>
            <a:custGeom>
              <a:rect b="b" l="l" r="r" t="t"/>
              <a:pathLst>
                <a:path extrusionOk="0" h="23" w="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5" name="Google Shape;225;p22"/>
            <p:cNvSpPr/>
            <p:nvPr/>
          </p:nvSpPr>
          <p:spPr>
            <a:xfrm>
              <a:off x="1228725" y="4662488"/>
              <a:ext cx="23813" cy="2181225"/>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6" name="Google Shape;226;p22"/>
            <p:cNvSpPr/>
            <p:nvPr/>
          </p:nvSpPr>
          <p:spPr>
            <a:xfrm>
              <a:off x="1319213" y="5041900"/>
              <a:ext cx="371475" cy="1801813"/>
            </a:xfrm>
            <a:custGeom>
              <a:rect b="b" l="l" r="r" t="t"/>
              <a:pathLst>
                <a:path extrusionOk="0" h="1135" w="234">
                  <a:moveTo>
                    <a:pt x="15" y="1135"/>
                  </a:moveTo>
                  <a:lnTo>
                    <a:pt x="0" y="1135"/>
                  </a:lnTo>
                  <a:lnTo>
                    <a:pt x="0" y="515"/>
                  </a:lnTo>
                  <a:lnTo>
                    <a:pt x="0" y="512"/>
                  </a:lnTo>
                  <a:lnTo>
                    <a:pt x="219" y="0"/>
                  </a:lnTo>
                  <a:lnTo>
                    <a:pt x="234" y="6"/>
                  </a:lnTo>
                  <a:lnTo>
                    <a:pt x="15" y="518"/>
                  </a:lnTo>
                  <a:lnTo>
                    <a:pt x="15" y="1135"/>
                  </a:lnTo>
                  <a:close/>
                </a:path>
              </a:pathLst>
            </a:custGeom>
            <a:gradFill>
              <a:gsLst>
                <a:gs pos="0">
                  <a:schemeClr val="lt2"/>
                </a:gs>
                <a:gs pos="100000">
                  <a:srgbClr val="63BE5D"/>
                </a:gs>
              </a:gsLst>
              <a:lin ang="5400000" scaled="0"/>
            </a:gradFill>
            <a:ln>
              <a:noFill/>
            </a:ln>
          </p:spPr>
        </p:sp>
        <p:sp>
          <p:nvSpPr>
            <p:cNvPr id="227" name="Google Shape;227;p22"/>
            <p:cNvSpPr/>
            <p:nvPr/>
          </p:nvSpPr>
          <p:spPr>
            <a:xfrm>
              <a:off x="1147763" y="44815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8" name="Google Shape;228;p22"/>
            <p:cNvSpPr/>
            <p:nvPr/>
          </p:nvSpPr>
          <p:spPr>
            <a:xfrm>
              <a:off x="819150" y="3983038"/>
              <a:ext cx="347663" cy="2860675"/>
            </a:xfrm>
            <a:custGeom>
              <a:rect b="b" l="l" r="r" t="t"/>
              <a:pathLst>
                <a:path extrusionOk="0" h="1802" w="219">
                  <a:moveTo>
                    <a:pt x="219" y="1802"/>
                  </a:moveTo>
                  <a:lnTo>
                    <a:pt x="201" y="1802"/>
                  </a:lnTo>
                  <a:lnTo>
                    <a:pt x="201" y="1185"/>
                  </a:lnTo>
                  <a:lnTo>
                    <a:pt x="0" y="3"/>
                  </a:lnTo>
                  <a:lnTo>
                    <a:pt x="15" y="0"/>
                  </a:lnTo>
                  <a:lnTo>
                    <a:pt x="219" y="1185"/>
                  </a:lnTo>
                  <a:lnTo>
                    <a:pt x="219" y="1802"/>
                  </a:lnTo>
                  <a:close/>
                </a:path>
              </a:pathLst>
            </a:custGeom>
            <a:gradFill>
              <a:gsLst>
                <a:gs pos="0">
                  <a:schemeClr val="lt2"/>
                </a:gs>
                <a:gs pos="100000">
                  <a:srgbClr val="63BE5D"/>
                </a:gs>
              </a:gsLst>
              <a:lin ang="5400000" scaled="0"/>
            </a:gradFill>
            <a:ln>
              <a:noFill/>
            </a:ln>
          </p:spPr>
        </p:sp>
        <p:sp>
          <p:nvSpPr>
            <p:cNvPr id="229" name="Google Shape;229;p22"/>
            <p:cNvSpPr/>
            <p:nvPr/>
          </p:nvSpPr>
          <p:spPr>
            <a:xfrm>
              <a:off x="728663" y="3806825"/>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0" name="Google Shape;230;p22"/>
            <p:cNvSpPr/>
            <p:nvPr/>
          </p:nvSpPr>
          <p:spPr>
            <a:xfrm>
              <a:off x="1624013" y="486727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1" name="Google Shape;231;p22"/>
            <p:cNvSpPr/>
            <p:nvPr/>
          </p:nvSpPr>
          <p:spPr>
            <a:xfrm>
              <a:off x="1404938" y="5422900"/>
              <a:ext cx="371475" cy="1425575"/>
            </a:xfrm>
            <a:custGeom>
              <a:rect b="b" l="l" r="r" t="t"/>
              <a:pathLst>
                <a:path extrusionOk="0" h="898" w="234">
                  <a:moveTo>
                    <a:pt x="18" y="898"/>
                  </a:moveTo>
                  <a:lnTo>
                    <a:pt x="0" y="898"/>
                  </a:lnTo>
                  <a:lnTo>
                    <a:pt x="0" y="515"/>
                  </a:lnTo>
                  <a:lnTo>
                    <a:pt x="0" y="512"/>
                  </a:lnTo>
                  <a:lnTo>
                    <a:pt x="222" y="0"/>
                  </a:lnTo>
                  <a:lnTo>
                    <a:pt x="234" y="6"/>
                  </a:lnTo>
                  <a:lnTo>
                    <a:pt x="18" y="518"/>
                  </a:lnTo>
                  <a:lnTo>
                    <a:pt x="18" y="898"/>
                  </a:lnTo>
                  <a:close/>
                </a:path>
              </a:pathLst>
            </a:custGeom>
            <a:gradFill>
              <a:gsLst>
                <a:gs pos="0">
                  <a:schemeClr val="lt2"/>
                </a:gs>
                <a:gs pos="100000">
                  <a:srgbClr val="63BE5D"/>
                </a:gs>
              </a:gsLst>
              <a:lin ang="5400000" scaled="0"/>
            </a:gradFill>
            <a:ln>
              <a:noFill/>
            </a:ln>
          </p:spPr>
        </p:sp>
        <p:sp>
          <p:nvSpPr>
            <p:cNvPr id="232" name="Google Shape;232;p22"/>
            <p:cNvSpPr/>
            <p:nvPr/>
          </p:nvSpPr>
          <p:spPr>
            <a:xfrm>
              <a:off x="1666875" y="5945188"/>
              <a:ext cx="152400" cy="912813"/>
            </a:xfrm>
            <a:custGeom>
              <a:rect b="b" l="l" r="r" t="t"/>
              <a:pathLst>
                <a:path extrusionOk="0" h="575" w="96">
                  <a:moveTo>
                    <a:pt x="15" y="575"/>
                  </a:moveTo>
                  <a:lnTo>
                    <a:pt x="0" y="569"/>
                  </a:lnTo>
                  <a:lnTo>
                    <a:pt x="81" y="383"/>
                  </a:lnTo>
                  <a:lnTo>
                    <a:pt x="81" y="0"/>
                  </a:lnTo>
                  <a:lnTo>
                    <a:pt x="96" y="0"/>
                  </a:lnTo>
                  <a:lnTo>
                    <a:pt x="96" y="386"/>
                  </a:lnTo>
                  <a:lnTo>
                    <a:pt x="15" y="575"/>
                  </a:lnTo>
                  <a:close/>
                </a:path>
              </a:pathLst>
            </a:custGeom>
            <a:gradFill>
              <a:gsLst>
                <a:gs pos="0">
                  <a:schemeClr val="lt2"/>
                </a:gs>
                <a:gs pos="100000">
                  <a:srgbClr val="63BE5D"/>
                </a:gs>
              </a:gsLst>
              <a:lin ang="5400000" scaled="0"/>
            </a:gradFill>
            <a:ln>
              <a:noFill/>
            </a:ln>
          </p:spPr>
        </p:sp>
        <p:sp>
          <p:nvSpPr>
            <p:cNvPr id="233" name="Google Shape;233;p22"/>
            <p:cNvSpPr/>
            <p:nvPr/>
          </p:nvSpPr>
          <p:spPr>
            <a:xfrm>
              <a:off x="1709738" y="52466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4" name="Google Shape;234;p22"/>
            <p:cNvSpPr/>
            <p:nvPr/>
          </p:nvSpPr>
          <p:spPr>
            <a:xfrm>
              <a:off x="1709738" y="57642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5" name="Google Shape;235;p22"/>
            <p:cNvSpPr/>
            <p:nvPr/>
          </p:nvSpPr>
          <p:spPr>
            <a:xfrm>
              <a:off x="1766888" y="6330950"/>
              <a:ext cx="419100" cy="527050"/>
            </a:xfrm>
            <a:custGeom>
              <a:rect b="b" l="l" r="r" t="t"/>
              <a:pathLst>
                <a:path extrusionOk="0" h="332" w="264">
                  <a:moveTo>
                    <a:pt x="12" y="332"/>
                  </a:moveTo>
                  <a:lnTo>
                    <a:pt x="0" y="326"/>
                  </a:lnTo>
                  <a:lnTo>
                    <a:pt x="45" y="206"/>
                  </a:lnTo>
                  <a:lnTo>
                    <a:pt x="255" y="0"/>
                  </a:lnTo>
                  <a:lnTo>
                    <a:pt x="264" y="12"/>
                  </a:lnTo>
                  <a:lnTo>
                    <a:pt x="60" y="215"/>
                  </a:lnTo>
                  <a:lnTo>
                    <a:pt x="12" y="332"/>
                  </a:lnTo>
                  <a:close/>
                </a:path>
              </a:pathLst>
            </a:custGeom>
            <a:gradFill>
              <a:gsLst>
                <a:gs pos="0">
                  <a:schemeClr val="lt2"/>
                </a:gs>
                <a:gs pos="100000">
                  <a:srgbClr val="63BE5D"/>
                </a:gs>
              </a:gsLst>
              <a:lin ang="5400000" scaled="0"/>
            </a:gradFill>
            <a:ln>
              <a:noFill/>
            </a:ln>
          </p:spPr>
        </p:sp>
        <p:sp>
          <p:nvSpPr>
            <p:cNvPr id="236" name="Google Shape;236;p22"/>
            <p:cNvSpPr/>
            <p:nvPr/>
          </p:nvSpPr>
          <p:spPr>
            <a:xfrm>
              <a:off x="2147888" y="6221413"/>
              <a:ext cx="157163" cy="147638"/>
            </a:xfrm>
            <a:custGeom>
              <a:rect b="b" l="l" r="r" t="t"/>
              <a:pathLst>
                <a:path extrusionOk="0" h="31" w="33">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37" name="Google Shape;237;p22"/>
            <p:cNvSpPr/>
            <p:nvPr/>
          </p:nvSpPr>
          <p:spPr>
            <a:xfrm>
              <a:off x="504825" y="9525"/>
              <a:ext cx="233363" cy="5103813"/>
            </a:xfrm>
            <a:custGeom>
              <a:rect b="b" l="l" r="r" t="t"/>
              <a:pathLst>
                <a:path extrusionOk="0" h="3215" w="147">
                  <a:moveTo>
                    <a:pt x="132" y="3215"/>
                  </a:moveTo>
                  <a:lnTo>
                    <a:pt x="129" y="2754"/>
                  </a:lnTo>
                  <a:lnTo>
                    <a:pt x="0" y="1901"/>
                  </a:lnTo>
                  <a:lnTo>
                    <a:pt x="0" y="0"/>
                  </a:lnTo>
                  <a:lnTo>
                    <a:pt x="15" y="0"/>
                  </a:lnTo>
                  <a:lnTo>
                    <a:pt x="15" y="1898"/>
                  </a:lnTo>
                  <a:lnTo>
                    <a:pt x="144" y="2754"/>
                  </a:lnTo>
                  <a:lnTo>
                    <a:pt x="147" y="3215"/>
                  </a:lnTo>
                  <a:lnTo>
                    <a:pt x="132" y="3215"/>
                  </a:lnTo>
                  <a:close/>
                </a:path>
              </a:pathLst>
            </a:custGeom>
            <a:gradFill>
              <a:gsLst>
                <a:gs pos="0">
                  <a:schemeClr val="lt2"/>
                </a:gs>
                <a:gs pos="100000">
                  <a:srgbClr val="63BE5D"/>
                </a:gs>
              </a:gsLst>
              <a:lin ang="5400000" scaled="0"/>
            </a:gradFill>
            <a:ln>
              <a:noFill/>
            </a:ln>
          </p:spPr>
        </p:sp>
        <p:sp>
          <p:nvSpPr>
            <p:cNvPr id="238" name="Google Shape;238;p22"/>
            <p:cNvSpPr/>
            <p:nvPr/>
          </p:nvSpPr>
          <p:spPr>
            <a:xfrm>
              <a:off x="633413" y="5103813"/>
              <a:ext cx="185738" cy="185738"/>
            </a:xfrm>
            <a:custGeom>
              <a:rect b="b" l="l" r="r" t="t"/>
              <a:pathLst>
                <a:path extrusionOk="0" h="39" w="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39" name="Google Shape;239;p22"/>
          <p:cNvSpPr txBox="1"/>
          <p:nvPr>
            <p:ph type="ctrTitle"/>
          </p:nvPr>
        </p:nvSpPr>
        <p:spPr>
          <a:xfrm>
            <a:off x="1876424" y="1122363"/>
            <a:ext cx="8791575" cy="23876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4800"/>
              <a:buFont typeface="Twentieth Century"/>
              <a:buNone/>
              <a:defRPr sz="4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0" name="Google Shape;240;p22"/>
          <p:cNvSpPr txBox="1"/>
          <p:nvPr>
            <p:ph idx="1" type="subTitle"/>
          </p:nvPr>
        </p:nvSpPr>
        <p:spPr>
          <a:xfrm>
            <a:off x="1876424" y="3602038"/>
            <a:ext cx="8791575" cy="1655762"/>
          </a:xfrm>
          <a:prstGeom prst="rect">
            <a:avLst/>
          </a:prstGeom>
          <a:noFill/>
          <a:ln>
            <a:noFill/>
          </a:ln>
        </p:spPr>
        <p:txBody>
          <a:bodyPr anchorCtr="0" anchor="t" bIns="45700" lIns="91425" spcFirstLastPara="1" rIns="91425" wrap="square" tIns="45700">
            <a:normAutofit/>
          </a:bodyPr>
          <a:lstStyle>
            <a:lvl1pPr lvl="0" algn="l">
              <a:lnSpc>
                <a:spcPct val="120000"/>
              </a:lnSpc>
              <a:spcBef>
                <a:spcPts val="1000"/>
              </a:spcBef>
              <a:spcAft>
                <a:spcPts val="0"/>
              </a:spcAft>
              <a:buClr>
                <a:schemeClr val="lt2"/>
              </a:buClr>
              <a:buSzPts val="2500"/>
              <a:buNone/>
              <a:defRPr sz="2000" cap="none">
                <a:solidFill>
                  <a:schemeClr val="lt2"/>
                </a:solidFill>
              </a:defRPr>
            </a:lvl1pPr>
            <a:lvl2pPr lvl="1" algn="ctr">
              <a:lnSpc>
                <a:spcPct val="120000"/>
              </a:lnSpc>
              <a:spcBef>
                <a:spcPts val="500"/>
              </a:spcBef>
              <a:spcAft>
                <a:spcPts val="0"/>
              </a:spcAft>
              <a:buClr>
                <a:schemeClr val="lt1"/>
              </a:buClr>
              <a:buSzPts val="2500"/>
              <a:buNone/>
              <a:defRPr sz="2000"/>
            </a:lvl2pPr>
            <a:lvl3pPr lvl="2" algn="ctr">
              <a:lnSpc>
                <a:spcPct val="120000"/>
              </a:lnSpc>
              <a:spcBef>
                <a:spcPts val="500"/>
              </a:spcBef>
              <a:spcAft>
                <a:spcPts val="0"/>
              </a:spcAft>
              <a:buClr>
                <a:schemeClr val="lt1"/>
              </a:buClr>
              <a:buSzPts val="2250"/>
              <a:buNone/>
              <a:defRPr sz="1800"/>
            </a:lvl3pPr>
            <a:lvl4pPr lvl="3" algn="ctr">
              <a:lnSpc>
                <a:spcPct val="120000"/>
              </a:lnSpc>
              <a:spcBef>
                <a:spcPts val="500"/>
              </a:spcBef>
              <a:spcAft>
                <a:spcPts val="0"/>
              </a:spcAft>
              <a:buClr>
                <a:schemeClr val="lt1"/>
              </a:buClr>
              <a:buSzPts val="2000"/>
              <a:buNone/>
              <a:defRPr sz="1600"/>
            </a:lvl4pPr>
            <a:lvl5pPr lvl="4" algn="ctr">
              <a:lnSpc>
                <a:spcPct val="120000"/>
              </a:lnSpc>
              <a:spcBef>
                <a:spcPts val="500"/>
              </a:spcBef>
              <a:spcAft>
                <a:spcPts val="0"/>
              </a:spcAft>
              <a:buClr>
                <a:schemeClr val="lt1"/>
              </a:buClr>
              <a:buSzPts val="2000"/>
              <a:buNone/>
              <a:defRPr sz="1600"/>
            </a:lvl5pPr>
            <a:lvl6pPr lvl="5" algn="ctr">
              <a:lnSpc>
                <a:spcPct val="120000"/>
              </a:lnSpc>
              <a:spcBef>
                <a:spcPts val="500"/>
              </a:spcBef>
              <a:spcAft>
                <a:spcPts val="0"/>
              </a:spcAft>
              <a:buClr>
                <a:schemeClr val="lt1"/>
              </a:buClr>
              <a:buSzPts val="2000"/>
              <a:buNone/>
              <a:defRPr sz="1600"/>
            </a:lvl6pPr>
            <a:lvl7pPr lvl="6" algn="ctr">
              <a:lnSpc>
                <a:spcPct val="120000"/>
              </a:lnSpc>
              <a:spcBef>
                <a:spcPts val="500"/>
              </a:spcBef>
              <a:spcAft>
                <a:spcPts val="0"/>
              </a:spcAft>
              <a:buClr>
                <a:schemeClr val="lt1"/>
              </a:buClr>
              <a:buSzPts val="2000"/>
              <a:buNone/>
              <a:defRPr sz="1600"/>
            </a:lvl7pPr>
            <a:lvl8pPr lvl="7" algn="ctr">
              <a:lnSpc>
                <a:spcPct val="120000"/>
              </a:lnSpc>
              <a:spcBef>
                <a:spcPts val="500"/>
              </a:spcBef>
              <a:spcAft>
                <a:spcPts val="0"/>
              </a:spcAft>
              <a:buClr>
                <a:schemeClr val="lt1"/>
              </a:buClr>
              <a:buSzPts val="2000"/>
              <a:buNone/>
              <a:defRPr sz="1600"/>
            </a:lvl8pPr>
            <a:lvl9pPr lvl="8" algn="ctr">
              <a:lnSpc>
                <a:spcPct val="120000"/>
              </a:lnSpc>
              <a:spcBef>
                <a:spcPts val="500"/>
              </a:spcBef>
              <a:spcAft>
                <a:spcPts val="0"/>
              </a:spcAft>
              <a:buClr>
                <a:schemeClr val="lt1"/>
              </a:buClr>
              <a:buSzPts val="2000"/>
              <a:buNone/>
              <a:defRPr sz="1600"/>
            </a:lvl9pPr>
          </a:lstStyle>
          <a:p/>
        </p:txBody>
      </p:sp>
      <p:sp>
        <p:nvSpPr>
          <p:cNvPr id="241" name="Google Shape;241;p22"/>
          <p:cNvSpPr txBox="1"/>
          <p:nvPr>
            <p:ph idx="10" type="dt"/>
          </p:nvPr>
        </p:nvSpPr>
        <p:spPr>
          <a:xfrm>
            <a:off x="7077511" y="5410201"/>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2" name="Google Shape;242;p22"/>
          <p:cNvSpPr txBox="1"/>
          <p:nvPr>
            <p:ph idx="11" type="ftr"/>
          </p:nvPr>
        </p:nvSpPr>
        <p:spPr>
          <a:xfrm>
            <a:off x="1876424" y="5410201"/>
            <a:ext cx="5124886"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3" name="Google Shape;243;p22"/>
          <p:cNvSpPr txBox="1"/>
          <p:nvPr>
            <p:ph idx="12" type="sldNum"/>
          </p:nvPr>
        </p:nvSpPr>
        <p:spPr>
          <a:xfrm>
            <a:off x="9896911" y="5410199"/>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44" name="Shape 244"/>
        <p:cNvGrpSpPr/>
        <p:nvPr/>
      </p:nvGrpSpPr>
      <p:grpSpPr>
        <a:xfrm>
          <a:off x="0" y="0"/>
          <a:ext cx="0" cy="0"/>
          <a:chOff x="0" y="0"/>
          <a:chExt cx="0" cy="0"/>
        </a:xfrm>
      </p:grpSpPr>
      <p:sp>
        <p:nvSpPr>
          <p:cNvPr id="245" name="Google Shape;245;p32"/>
          <p:cNvSpPr txBox="1"/>
          <p:nvPr>
            <p:ph type="title"/>
          </p:nvPr>
        </p:nvSpPr>
        <p:spPr>
          <a:xfrm>
            <a:off x="1141411" y="1419226"/>
            <a:ext cx="99060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600"/>
              <a:buFont typeface="Twentieth Century"/>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6" name="Google Shape;246;p32"/>
          <p:cNvSpPr txBox="1"/>
          <p:nvPr>
            <p:ph idx="1" type="body"/>
          </p:nvPr>
        </p:nvSpPr>
        <p:spPr>
          <a:xfrm>
            <a:off x="1141411" y="4424362"/>
            <a:ext cx="9906000" cy="137477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250"/>
              <a:buNone/>
              <a:defRPr sz="1800" cap="none">
                <a:solidFill>
                  <a:schemeClr val="lt1"/>
                </a:solidFill>
              </a:defRPr>
            </a:lvl1pPr>
            <a:lvl2pPr indent="-228600" lvl="1" marL="914400" algn="l">
              <a:lnSpc>
                <a:spcPct val="120000"/>
              </a:lnSpc>
              <a:spcBef>
                <a:spcPts val="500"/>
              </a:spcBef>
              <a:spcAft>
                <a:spcPts val="0"/>
              </a:spcAft>
              <a:buClr>
                <a:schemeClr val="lt1"/>
              </a:buClr>
              <a:buSzPts val="2250"/>
              <a:buNone/>
              <a:defRPr sz="1800">
                <a:solidFill>
                  <a:schemeClr val="lt1"/>
                </a:solidFill>
              </a:defRPr>
            </a:lvl2pPr>
            <a:lvl3pPr indent="-228600" lvl="2" marL="1371600" algn="l">
              <a:lnSpc>
                <a:spcPct val="120000"/>
              </a:lnSpc>
              <a:spcBef>
                <a:spcPts val="500"/>
              </a:spcBef>
              <a:spcAft>
                <a:spcPts val="0"/>
              </a:spcAft>
              <a:buClr>
                <a:schemeClr val="lt1"/>
              </a:buClr>
              <a:buSzPts val="2250"/>
              <a:buNone/>
              <a:defRPr sz="1800">
                <a:solidFill>
                  <a:schemeClr val="lt1"/>
                </a:solidFill>
              </a:defRPr>
            </a:lvl3pPr>
            <a:lvl4pPr indent="-228600" lvl="3" marL="1828800" algn="l">
              <a:lnSpc>
                <a:spcPct val="120000"/>
              </a:lnSpc>
              <a:spcBef>
                <a:spcPts val="500"/>
              </a:spcBef>
              <a:spcAft>
                <a:spcPts val="0"/>
              </a:spcAft>
              <a:buClr>
                <a:schemeClr val="lt1"/>
              </a:buClr>
              <a:buSzPts val="2000"/>
              <a:buNone/>
              <a:defRPr sz="1600">
                <a:solidFill>
                  <a:schemeClr val="lt1"/>
                </a:solidFill>
              </a:defRPr>
            </a:lvl4pPr>
            <a:lvl5pPr indent="-228600" lvl="4" marL="2286000" algn="l">
              <a:lnSpc>
                <a:spcPct val="120000"/>
              </a:lnSpc>
              <a:spcBef>
                <a:spcPts val="500"/>
              </a:spcBef>
              <a:spcAft>
                <a:spcPts val="0"/>
              </a:spcAft>
              <a:buClr>
                <a:schemeClr val="lt1"/>
              </a:buClr>
              <a:buSzPts val="2000"/>
              <a:buNone/>
              <a:defRPr sz="1600">
                <a:solidFill>
                  <a:schemeClr val="lt1"/>
                </a:solidFill>
              </a:defRPr>
            </a:lvl5pPr>
            <a:lvl6pPr indent="-228600" lvl="5" marL="2743200" algn="l">
              <a:lnSpc>
                <a:spcPct val="120000"/>
              </a:lnSpc>
              <a:spcBef>
                <a:spcPts val="500"/>
              </a:spcBef>
              <a:spcAft>
                <a:spcPts val="0"/>
              </a:spcAft>
              <a:buClr>
                <a:schemeClr val="lt1"/>
              </a:buClr>
              <a:buSzPts val="2000"/>
              <a:buNone/>
              <a:defRPr sz="1600">
                <a:solidFill>
                  <a:schemeClr val="lt1"/>
                </a:solidFill>
              </a:defRPr>
            </a:lvl6pPr>
            <a:lvl7pPr indent="-228600" lvl="6" marL="3200400" algn="l">
              <a:lnSpc>
                <a:spcPct val="120000"/>
              </a:lnSpc>
              <a:spcBef>
                <a:spcPts val="500"/>
              </a:spcBef>
              <a:spcAft>
                <a:spcPts val="0"/>
              </a:spcAft>
              <a:buClr>
                <a:schemeClr val="lt1"/>
              </a:buClr>
              <a:buSzPts val="2000"/>
              <a:buNone/>
              <a:defRPr sz="1600">
                <a:solidFill>
                  <a:schemeClr val="lt1"/>
                </a:solidFill>
              </a:defRPr>
            </a:lvl7pPr>
            <a:lvl8pPr indent="-228600" lvl="7" marL="3657600" algn="l">
              <a:lnSpc>
                <a:spcPct val="120000"/>
              </a:lnSpc>
              <a:spcBef>
                <a:spcPts val="500"/>
              </a:spcBef>
              <a:spcAft>
                <a:spcPts val="0"/>
              </a:spcAft>
              <a:buClr>
                <a:schemeClr val="lt1"/>
              </a:buClr>
              <a:buSzPts val="2000"/>
              <a:buNone/>
              <a:defRPr sz="1600">
                <a:solidFill>
                  <a:schemeClr val="lt1"/>
                </a:solidFill>
              </a:defRPr>
            </a:lvl8pPr>
            <a:lvl9pPr indent="-228600" lvl="8" marL="4114800" algn="l">
              <a:lnSpc>
                <a:spcPct val="120000"/>
              </a:lnSpc>
              <a:spcBef>
                <a:spcPts val="500"/>
              </a:spcBef>
              <a:spcAft>
                <a:spcPts val="0"/>
              </a:spcAft>
              <a:buClr>
                <a:schemeClr val="lt1"/>
              </a:buClr>
              <a:buSzPts val="2000"/>
              <a:buNone/>
              <a:defRPr sz="1600">
                <a:solidFill>
                  <a:schemeClr val="lt1"/>
                </a:solidFill>
              </a:defRPr>
            </a:lvl9pPr>
          </a:lstStyle>
          <a:p/>
        </p:txBody>
      </p:sp>
      <p:sp>
        <p:nvSpPr>
          <p:cNvPr id="247" name="Google Shape;247;p32"/>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32"/>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9" name="Google Shape;249;p32"/>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50" name="Shape 250"/>
        <p:cNvGrpSpPr/>
        <p:nvPr/>
      </p:nvGrpSpPr>
      <p:grpSpPr>
        <a:xfrm>
          <a:off x="0" y="0"/>
          <a:ext cx="0" cy="0"/>
          <a:chOff x="0" y="0"/>
          <a:chExt cx="0" cy="0"/>
        </a:xfrm>
      </p:grpSpPr>
      <p:sp>
        <p:nvSpPr>
          <p:cNvPr id="251" name="Google Shape;251;p33"/>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2" name="Google Shape;252;p33"/>
          <p:cNvSpPr txBox="1"/>
          <p:nvPr>
            <p:ph idx="1" type="body"/>
          </p:nvPr>
        </p:nvSpPr>
        <p:spPr>
          <a:xfrm>
            <a:off x="1141410" y="2249486"/>
            <a:ext cx="4878389" cy="3541714"/>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253" name="Google Shape;253;p33"/>
          <p:cNvSpPr txBox="1"/>
          <p:nvPr>
            <p:ph idx="2" type="body"/>
          </p:nvPr>
        </p:nvSpPr>
        <p:spPr>
          <a:xfrm>
            <a:off x="6172200" y="2249486"/>
            <a:ext cx="4875211" cy="3541714"/>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254" name="Google Shape;254;p33"/>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33"/>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6" name="Google Shape;256;p33"/>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257" name="Shape 257"/>
        <p:cNvGrpSpPr/>
        <p:nvPr/>
      </p:nvGrpSpPr>
      <p:grpSpPr>
        <a:xfrm>
          <a:off x="0" y="0"/>
          <a:ext cx="0" cy="0"/>
          <a:chOff x="0" y="0"/>
          <a:chExt cx="0" cy="0"/>
        </a:xfrm>
      </p:grpSpPr>
      <p:sp>
        <p:nvSpPr>
          <p:cNvPr id="258" name="Google Shape;258;p34"/>
          <p:cNvSpPr txBox="1"/>
          <p:nvPr>
            <p:ph type="title"/>
          </p:nvPr>
        </p:nvSpPr>
        <p:spPr>
          <a:xfrm>
            <a:off x="1141411" y="619126"/>
            <a:ext cx="9906000" cy="147796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9" name="Google Shape;259;p34"/>
          <p:cNvSpPr txBox="1"/>
          <p:nvPr>
            <p:ph idx="1" type="body"/>
          </p:nvPr>
        </p:nvSpPr>
        <p:spPr>
          <a:xfrm>
            <a:off x="1370019" y="2249486"/>
            <a:ext cx="4649783"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3000"/>
              <a:buNone/>
              <a:defRPr b="0" sz="24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260" name="Google Shape;260;p34"/>
          <p:cNvSpPr txBox="1"/>
          <p:nvPr>
            <p:ph idx="2" type="body"/>
          </p:nvPr>
        </p:nvSpPr>
        <p:spPr>
          <a:xfrm>
            <a:off x="1141410" y="3073397"/>
            <a:ext cx="4878391" cy="2717801"/>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261" name="Google Shape;261;p34"/>
          <p:cNvSpPr txBox="1"/>
          <p:nvPr>
            <p:ph idx="3" type="body"/>
          </p:nvPr>
        </p:nvSpPr>
        <p:spPr>
          <a:xfrm>
            <a:off x="6400808" y="2249485"/>
            <a:ext cx="4646602"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lt1"/>
              </a:buClr>
              <a:buSzPts val="3000"/>
              <a:buNone/>
              <a:defRPr b="0" sz="24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262" name="Google Shape;262;p34"/>
          <p:cNvSpPr txBox="1"/>
          <p:nvPr>
            <p:ph idx="4" type="body"/>
          </p:nvPr>
        </p:nvSpPr>
        <p:spPr>
          <a:xfrm>
            <a:off x="6172200" y="3073397"/>
            <a:ext cx="4875210" cy="2717801"/>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263" name="Google Shape;263;p34"/>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4" name="Google Shape;264;p34"/>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p34"/>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6" name="Shape 266"/>
        <p:cNvGrpSpPr/>
        <p:nvPr/>
      </p:nvGrpSpPr>
      <p:grpSpPr>
        <a:xfrm>
          <a:off x="0" y="0"/>
          <a:ext cx="0" cy="0"/>
          <a:chOff x="0" y="0"/>
          <a:chExt cx="0" cy="0"/>
        </a:xfrm>
      </p:grpSpPr>
      <p:sp>
        <p:nvSpPr>
          <p:cNvPr id="267" name="Google Shape;267;p35"/>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8" name="Google Shape;268;p35"/>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35"/>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0" name="Google Shape;270;p35"/>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71" name="Shape 271"/>
        <p:cNvGrpSpPr/>
        <p:nvPr/>
      </p:nvGrpSpPr>
      <p:grpSpPr>
        <a:xfrm>
          <a:off x="0" y="0"/>
          <a:ext cx="0" cy="0"/>
          <a:chOff x="0" y="0"/>
          <a:chExt cx="0" cy="0"/>
        </a:xfrm>
      </p:grpSpPr>
      <p:sp>
        <p:nvSpPr>
          <p:cNvPr id="272" name="Google Shape;272;p36"/>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3" name="Google Shape;273;p36"/>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4" name="Google Shape;274;p36"/>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275" name="Shape 275"/>
        <p:cNvGrpSpPr/>
        <p:nvPr/>
      </p:nvGrpSpPr>
      <p:grpSpPr>
        <a:xfrm>
          <a:off x="0" y="0"/>
          <a:ext cx="0" cy="0"/>
          <a:chOff x="0" y="0"/>
          <a:chExt cx="0" cy="0"/>
        </a:xfrm>
      </p:grpSpPr>
      <p:sp>
        <p:nvSpPr>
          <p:cNvPr id="276" name="Google Shape;276;p37"/>
          <p:cNvSpPr txBox="1"/>
          <p:nvPr>
            <p:ph type="title"/>
          </p:nvPr>
        </p:nvSpPr>
        <p:spPr>
          <a:xfrm>
            <a:off x="1146705" y="609601"/>
            <a:ext cx="3856037" cy="1639884"/>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wentieth Centur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7" name="Google Shape;277;p37"/>
          <p:cNvSpPr txBox="1"/>
          <p:nvPr>
            <p:ph idx="1" type="body"/>
          </p:nvPr>
        </p:nvSpPr>
        <p:spPr>
          <a:xfrm>
            <a:off x="5156200" y="592666"/>
            <a:ext cx="5891209" cy="5198534"/>
          </a:xfrm>
          <a:prstGeom prst="rect">
            <a:avLst/>
          </a:prstGeom>
          <a:noFill/>
          <a:ln>
            <a:noFill/>
          </a:ln>
        </p:spPr>
        <p:txBody>
          <a:bodyPr anchorCtr="0" anchor="ctr"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278" name="Google Shape;278;p37"/>
          <p:cNvSpPr txBox="1"/>
          <p:nvPr>
            <p:ph idx="2" type="body"/>
          </p:nvPr>
        </p:nvSpPr>
        <p:spPr>
          <a:xfrm>
            <a:off x="1146705" y="2249486"/>
            <a:ext cx="3856037" cy="354171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000"/>
              <a:buNone/>
              <a:defRPr sz="16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279" name="Google Shape;279;p37"/>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0" name="Google Shape;280;p37"/>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1" name="Google Shape;281;p37"/>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282" name="Shape 282"/>
        <p:cNvGrpSpPr/>
        <p:nvPr/>
      </p:nvGrpSpPr>
      <p:grpSpPr>
        <a:xfrm>
          <a:off x="0" y="0"/>
          <a:ext cx="0" cy="0"/>
          <a:chOff x="0" y="0"/>
          <a:chExt cx="0" cy="0"/>
        </a:xfrm>
      </p:grpSpPr>
      <p:sp>
        <p:nvSpPr>
          <p:cNvPr id="283" name="Google Shape;283;p38"/>
          <p:cNvSpPr txBox="1"/>
          <p:nvPr>
            <p:ph type="title"/>
          </p:nvPr>
        </p:nvSpPr>
        <p:spPr>
          <a:xfrm>
            <a:off x="1141413" y="609600"/>
            <a:ext cx="5934508" cy="1639886"/>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wentieth Centur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4" name="Google Shape;284;p38"/>
          <p:cNvSpPr/>
          <p:nvPr>
            <p:ph idx="2" type="pic"/>
          </p:nvPr>
        </p:nvSpPr>
        <p:spPr>
          <a:xfrm>
            <a:off x="7380721" y="609601"/>
            <a:ext cx="3666690" cy="5181599"/>
          </a:xfrm>
          <a:prstGeom prst="round2DiagRect">
            <a:avLst>
              <a:gd fmla="val 5608" name="adj1"/>
              <a:gd fmla="val 0" name="adj2"/>
            </a:avLst>
          </a:pr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sp>
      <p:sp>
        <p:nvSpPr>
          <p:cNvPr id="285" name="Google Shape;285;p38"/>
          <p:cNvSpPr txBox="1"/>
          <p:nvPr>
            <p:ph idx="1" type="body"/>
          </p:nvPr>
        </p:nvSpPr>
        <p:spPr>
          <a:xfrm>
            <a:off x="1141410" y="2249486"/>
            <a:ext cx="5934511" cy="354171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000"/>
              <a:buNone/>
              <a:defRPr sz="16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286" name="Google Shape;286;p38"/>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7" name="Google Shape;287;p38"/>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8" name="Google Shape;288;p38"/>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anoramic Picture with Caption">
  <p:cSld name="Panoramic Picture with Caption">
    <p:spTree>
      <p:nvGrpSpPr>
        <p:cNvPr id="289" name="Shape 289"/>
        <p:cNvGrpSpPr/>
        <p:nvPr/>
      </p:nvGrpSpPr>
      <p:grpSpPr>
        <a:xfrm>
          <a:off x="0" y="0"/>
          <a:ext cx="0" cy="0"/>
          <a:chOff x="0" y="0"/>
          <a:chExt cx="0" cy="0"/>
        </a:xfrm>
      </p:grpSpPr>
      <p:sp>
        <p:nvSpPr>
          <p:cNvPr id="290" name="Google Shape;290;p39"/>
          <p:cNvSpPr txBox="1"/>
          <p:nvPr>
            <p:ph type="title"/>
          </p:nvPr>
        </p:nvSpPr>
        <p:spPr>
          <a:xfrm>
            <a:off x="1141410" y="4304664"/>
            <a:ext cx="9912355" cy="81935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200"/>
              <a:buFont typeface="Twentieth Century"/>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39"/>
          <p:cNvSpPr/>
          <p:nvPr>
            <p:ph idx="2" type="pic"/>
          </p:nvPr>
        </p:nvSpPr>
        <p:spPr>
          <a:xfrm>
            <a:off x="1141411" y="606426"/>
            <a:ext cx="9912354" cy="3299778"/>
          </a:xfrm>
          <a:prstGeom prst="round2DiagRect">
            <a:avLst>
              <a:gd fmla="val 4860" name="adj1"/>
              <a:gd fmla="val 0" name="adj2"/>
            </a:avLst>
          </a:pr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sp>
      <p:sp>
        <p:nvSpPr>
          <p:cNvPr id="292" name="Google Shape;292;p39"/>
          <p:cNvSpPr txBox="1"/>
          <p:nvPr>
            <p:ph idx="1" type="body"/>
          </p:nvPr>
        </p:nvSpPr>
        <p:spPr>
          <a:xfrm>
            <a:off x="1141364" y="5124020"/>
            <a:ext cx="9910859" cy="68247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000"/>
              <a:buNone/>
              <a:defRPr sz="16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293" name="Google Shape;293;p39"/>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39"/>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5" name="Google Shape;295;p39"/>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aption">
  <p:cSld name="Title and Caption">
    <p:spTree>
      <p:nvGrpSpPr>
        <p:cNvPr id="296" name="Shape 296"/>
        <p:cNvGrpSpPr/>
        <p:nvPr/>
      </p:nvGrpSpPr>
      <p:grpSpPr>
        <a:xfrm>
          <a:off x="0" y="0"/>
          <a:ext cx="0" cy="0"/>
          <a:chOff x="0" y="0"/>
          <a:chExt cx="0" cy="0"/>
        </a:xfrm>
      </p:grpSpPr>
      <p:sp>
        <p:nvSpPr>
          <p:cNvPr id="297" name="Google Shape;297;p40"/>
          <p:cNvSpPr txBox="1"/>
          <p:nvPr>
            <p:ph type="title"/>
          </p:nvPr>
        </p:nvSpPr>
        <p:spPr>
          <a:xfrm>
            <a:off x="1141456" y="609600"/>
            <a:ext cx="9905955" cy="34290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wentieth Century"/>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40"/>
          <p:cNvSpPr txBox="1"/>
          <p:nvPr>
            <p:ph idx="1" type="body"/>
          </p:nvPr>
        </p:nvSpPr>
        <p:spPr>
          <a:xfrm>
            <a:off x="1141410" y="4419599"/>
            <a:ext cx="9904459" cy="1371599"/>
          </a:xfrm>
          <a:prstGeom prst="rect">
            <a:avLst/>
          </a:prstGeom>
          <a:noFill/>
          <a:ln>
            <a:noFill/>
          </a:ln>
        </p:spPr>
        <p:txBody>
          <a:bodyPr anchorCtr="0" anchor="ctr"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250"/>
              <a:buNone/>
              <a:defRPr sz="18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299" name="Google Shape;299;p40"/>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0" name="Google Shape;300;p40"/>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1" name="Google Shape;301;p40"/>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with Caption">
  <p:cSld name="Quote with Caption">
    <p:spTree>
      <p:nvGrpSpPr>
        <p:cNvPr id="302" name="Shape 302"/>
        <p:cNvGrpSpPr/>
        <p:nvPr/>
      </p:nvGrpSpPr>
      <p:grpSpPr>
        <a:xfrm>
          <a:off x="0" y="0"/>
          <a:ext cx="0" cy="0"/>
          <a:chOff x="0" y="0"/>
          <a:chExt cx="0" cy="0"/>
        </a:xfrm>
      </p:grpSpPr>
      <p:sp>
        <p:nvSpPr>
          <p:cNvPr id="303" name="Google Shape;303;p41"/>
          <p:cNvSpPr txBox="1"/>
          <p:nvPr>
            <p:ph type="title"/>
          </p:nvPr>
        </p:nvSpPr>
        <p:spPr>
          <a:xfrm>
            <a:off x="1446212" y="609599"/>
            <a:ext cx="9302752" cy="2748429"/>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3600"/>
              <a:buFont typeface="Twentieth Century"/>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4" name="Google Shape;304;p41"/>
          <p:cNvSpPr txBox="1"/>
          <p:nvPr>
            <p:ph idx="1" type="body"/>
          </p:nvPr>
        </p:nvSpPr>
        <p:spPr>
          <a:xfrm>
            <a:off x="1720644" y="3365557"/>
            <a:ext cx="8752299" cy="548968"/>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305" name="Google Shape;305;p41"/>
          <p:cNvSpPr txBox="1"/>
          <p:nvPr>
            <p:ph idx="2" type="body"/>
          </p:nvPr>
        </p:nvSpPr>
        <p:spPr>
          <a:xfrm>
            <a:off x="1141411" y="4309919"/>
            <a:ext cx="9906002" cy="1489496"/>
          </a:xfrm>
          <a:prstGeom prst="rect">
            <a:avLst/>
          </a:prstGeom>
          <a:noFill/>
          <a:ln>
            <a:noFill/>
          </a:ln>
        </p:spPr>
        <p:txBody>
          <a:bodyPr anchorCtr="0" anchor="ctr"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250"/>
              <a:buNone/>
              <a:defRPr sz="18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306" name="Google Shape;306;p41"/>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7" name="Google Shape;307;p41"/>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8" name="Google Shape;308;p41"/>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
        <p:nvSpPr>
          <p:cNvPr id="309" name="Google Shape;309;p41"/>
          <p:cNvSpPr txBox="1"/>
          <p:nvPr/>
        </p:nvSpPr>
        <p:spPr>
          <a:xfrm>
            <a:off x="903512" y="732394"/>
            <a:ext cx="609600" cy="584776"/>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8000"/>
              <a:buFont typeface="Twentieth Century"/>
              <a:buNone/>
            </a:pPr>
            <a:r>
              <a:rPr b="0" i="0" lang="en-US" sz="8000" u="none" cap="none" strike="noStrike">
                <a:solidFill>
                  <a:schemeClr val="lt1"/>
                </a:solidFill>
                <a:latin typeface="Twentieth Century"/>
                <a:ea typeface="Twentieth Century"/>
                <a:cs typeface="Twentieth Century"/>
                <a:sym typeface="Twentieth Century"/>
              </a:rPr>
              <a:t>“</a:t>
            </a:r>
            <a:endParaRPr b="0" i="0" sz="1400" u="none" cap="none" strike="noStrike">
              <a:solidFill>
                <a:srgbClr val="000000"/>
              </a:solidFill>
              <a:latin typeface="Arial"/>
              <a:ea typeface="Arial"/>
              <a:cs typeface="Arial"/>
              <a:sym typeface="Arial"/>
            </a:endParaRPr>
          </a:p>
        </p:txBody>
      </p:sp>
      <p:sp>
        <p:nvSpPr>
          <p:cNvPr id="310" name="Google Shape;310;p41"/>
          <p:cNvSpPr txBox="1"/>
          <p:nvPr/>
        </p:nvSpPr>
        <p:spPr>
          <a:xfrm>
            <a:off x="10537370" y="2764972"/>
            <a:ext cx="609600" cy="584776"/>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chemeClr val="lt1"/>
              </a:buClr>
              <a:buSzPts val="8000"/>
              <a:buFont typeface="Twentieth Century"/>
              <a:buNone/>
            </a:pPr>
            <a:r>
              <a:rPr b="0" i="0" lang="en-US" sz="8000" u="none" cap="none" strike="noStrike">
                <a:solidFill>
                  <a:schemeClr val="lt1"/>
                </a:solidFill>
                <a:latin typeface="Twentieth Century"/>
                <a:ea typeface="Twentieth Century"/>
                <a:cs typeface="Twentieth Century"/>
                <a:sym typeface="Twentieth Century"/>
              </a:rPr>
              <a:t>”</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ame Card">
  <p:cSld name="Name Card">
    <p:spTree>
      <p:nvGrpSpPr>
        <p:cNvPr id="311" name="Shape 311"/>
        <p:cNvGrpSpPr/>
        <p:nvPr/>
      </p:nvGrpSpPr>
      <p:grpSpPr>
        <a:xfrm>
          <a:off x="0" y="0"/>
          <a:ext cx="0" cy="0"/>
          <a:chOff x="0" y="0"/>
          <a:chExt cx="0" cy="0"/>
        </a:xfrm>
      </p:grpSpPr>
      <p:sp>
        <p:nvSpPr>
          <p:cNvPr id="312" name="Google Shape;312;p42"/>
          <p:cNvSpPr txBox="1"/>
          <p:nvPr>
            <p:ph type="title"/>
          </p:nvPr>
        </p:nvSpPr>
        <p:spPr>
          <a:xfrm>
            <a:off x="1141410" y="2134041"/>
            <a:ext cx="9906001" cy="2511835"/>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lt1"/>
              </a:buClr>
              <a:buSzPts val="3600"/>
              <a:buFont typeface="Twentieth Century"/>
              <a:buNone/>
              <a:defRPr sz="36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42"/>
          <p:cNvSpPr txBox="1"/>
          <p:nvPr>
            <p:ph idx="1" type="body"/>
          </p:nvPr>
        </p:nvSpPr>
        <p:spPr>
          <a:xfrm>
            <a:off x="1141364" y="4657655"/>
            <a:ext cx="9904505" cy="1140644"/>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2250"/>
              <a:buNone/>
              <a:defRPr sz="1800"/>
            </a:lvl1pPr>
            <a:lvl2pPr indent="-228600" lvl="1" marL="914400" algn="l">
              <a:lnSpc>
                <a:spcPct val="120000"/>
              </a:lnSpc>
              <a:spcBef>
                <a:spcPts val="500"/>
              </a:spcBef>
              <a:spcAft>
                <a:spcPts val="0"/>
              </a:spcAft>
              <a:buClr>
                <a:schemeClr val="lt1"/>
              </a:buClr>
              <a:buSzPts val="1750"/>
              <a:buNone/>
              <a:defRPr sz="1400"/>
            </a:lvl2pPr>
            <a:lvl3pPr indent="-228600" lvl="2" marL="1371600" algn="l">
              <a:lnSpc>
                <a:spcPct val="120000"/>
              </a:lnSpc>
              <a:spcBef>
                <a:spcPts val="500"/>
              </a:spcBef>
              <a:spcAft>
                <a:spcPts val="0"/>
              </a:spcAft>
              <a:buClr>
                <a:schemeClr val="lt1"/>
              </a:buClr>
              <a:buSzPts val="1500"/>
              <a:buNone/>
              <a:defRPr sz="1200"/>
            </a:lvl3pPr>
            <a:lvl4pPr indent="-228600" lvl="3" marL="1828800" algn="l">
              <a:lnSpc>
                <a:spcPct val="120000"/>
              </a:lnSpc>
              <a:spcBef>
                <a:spcPts val="500"/>
              </a:spcBef>
              <a:spcAft>
                <a:spcPts val="0"/>
              </a:spcAft>
              <a:buClr>
                <a:schemeClr val="lt1"/>
              </a:buClr>
              <a:buSzPts val="1250"/>
              <a:buNone/>
              <a:defRPr sz="1000"/>
            </a:lvl4pPr>
            <a:lvl5pPr indent="-228600" lvl="4" marL="2286000" algn="l">
              <a:lnSpc>
                <a:spcPct val="120000"/>
              </a:lnSpc>
              <a:spcBef>
                <a:spcPts val="500"/>
              </a:spcBef>
              <a:spcAft>
                <a:spcPts val="0"/>
              </a:spcAft>
              <a:buClr>
                <a:schemeClr val="lt1"/>
              </a:buClr>
              <a:buSzPts val="1250"/>
              <a:buNone/>
              <a:defRPr sz="1000"/>
            </a:lvl5pPr>
            <a:lvl6pPr indent="-228600" lvl="5" marL="2743200" algn="l">
              <a:lnSpc>
                <a:spcPct val="120000"/>
              </a:lnSpc>
              <a:spcBef>
                <a:spcPts val="500"/>
              </a:spcBef>
              <a:spcAft>
                <a:spcPts val="0"/>
              </a:spcAft>
              <a:buClr>
                <a:schemeClr val="lt1"/>
              </a:buClr>
              <a:buSzPts val="1250"/>
              <a:buNone/>
              <a:defRPr sz="1000"/>
            </a:lvl6pPr>
            <a:lvl7pPr indent="-228600" lvl="6" marL="3200400" algn="l">
              <a:lnSpc>
                <a:spcPct val="120000"/>
              </a:lnSpc>
              <a:spcBef>
                <a:spcPts val="500"/>
              </a:spcBef>
              <a:spcAft>
                <a:spcPts val="0"/>
              </a:spcAft>
              <a:buClr>
                <a:schemeClr val="lt1"/>
              </a:buClr>
              <a:buSzPts val="1250"/>
              <a:buNone/>
              <a:defRPr sz="1000"/>
            </a:lvl7pPr>
            <a:lvl8pPr indent="-228600" lvl="7" marL="3657600" algn="l">
              <a:lnSpc>
                <a:spcPct val="120000"/>
              </a:lnSpc>
              <a:spcBef>
                <a:spcPts val="500"/>
              </a:spcBef>
              <a:spcAft>
                <a:spcPts val="0"/>
              </a:spcAft>
              <a:buClr>
                <a:schemeClr val="lt1"/>
              </a:buClr>
              <a:buSzPts val="1250"/>
              <a:buNone/>
              <a:defRPr sz="1000"/>
            </a:lvl8pPr>
            <a:lvl9pPr indent="-228600" lvl="8" marL="4114800" algn="l">
              <a:lnSpc>
                <a:spcPct val="120000"/>
              </a:lnSpc>
              <a:spcBef>
                <a:spcPts val="500"/>
              </a:spcBef>
              <a:spcAft>
                <a:spcPts val="0"/>
              </a:spcAft>
              <a:buClr>
                <a:schemeClr val="lt1"/>
              </a:buClr>
              <a:buSzPts val="1250"/>
              <a:buNone/>
              <a:defRPr sz="1000"/>
            </a:lvl9pPr>
          </a:lstStyle>
          <a:p/>
        </p:txBody>
      </p:sp>
      <p:sp>
        <p:nvSpPr>
          <p:cNvPr id="314" name="Google Shape;314;p42"/>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5" name="Google Shape;315;p42"/>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6" name="Google Shape;316;p42"/>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lumn">
  <p:cSld name="3 Column">
    <p:spTree>
      <p:nvGrpSpPr>
        <p:cNvPr id="317" name="Shape 317"/>
        <p:cNvGrpSpPr/>
        <p:nvPr/>
      </p:nvGrpSpPr>
      <p:grpSpPr>
        <a:xfrm>
          <a:off x="0" y="0"/>
          <a:ext cx="0" cy="0"/>
          <a:chOff x="0" y="0"/>
          <a:chExt cx="0" cy="0"/>
        </a:xfrm>
      </p:grpSpPr>
      <p:sp>
        <p:nvSpPr>
          <p:cNvPr id="318" name="Google Shape;318;p43"/>
          <p:cNvSpPr txBox="1"/>
          <p:nvPr>
            <p:ph type="title"/>
          </p:nvPr>
        </p:nvSpPr>
        <p:spPr>
          <a:xfrm>
            <a:off x="1141413" y="609600"/>
            <a:ext cx="9905998" cy="19050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43"/>
          <p:cNvSpPr txBox="1"/>
          <p:nvPr>
            <p:ph idx="1" type="body"/>
          </p:nvPr>
        </p:nvSpPr>
        <p:spPr>
          <a:xfrm>
            <a:off x="1141410" y="2674463"/>
            <a:ext cx="3196899" cy="685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3000"/>
              <a:buNone/>
              <a:defRPr b="0" sz="24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20" name="Google Shape;320;p43"/>
          <p:cNvSpPr txBox="1"/>
          <p:nvPr>
            <p:ph idx="2" type="body"/>
          </p:nvPr>
        </p:nvSpPr>
        <p:spPr>
          <a:xfrm>
            <a:off x="1127918" y="3360263"/>
            <a:ext cx="3208735" cy="243093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21" name="Google Shape;321;p43"/>
          <p:cNvSpPr txBox="1"/>
          <p:nvPr>
            <p:ph idx="3" type="body"/>
          </p:nvPr>
        </p:nvSpPr>
        <p:spPr>
          <a:xfrm>
            <a:off x="4514766" y="2677635"/>
            <a:ext cx="3184385" cy="685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3000"/>
              <a:buNone/>
              <a:defRPr b="0" sz="24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22" name="Google Shape;322;p43"/>
          <p:cNvSpPr txBox="1"/>
          <p:nvPr>
            <p:ph idx="4" type="body"/>
          </p:nvPr>
        </p:nvSpPr>
        <p:spPr>
          <a:xfrm>
            <a:off x="4504213" y="3363435"/>
            <a:ext cx="3195830" cy="243093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23" name="Google Shape;323;p43"/>
          <p:cNvSpPr txBox="1"/>
          <p:nvPr>
            <p:ph idx="5" type="body"/>
          </p:nvPr>
        </p:nvSpPr>
        <p:spPr>
          <a:xfrm>
            <a:off x="7852442" y="2674463"/>
            <a:ext cx="3194968" cy="685800"/>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3000"/>
              <a:buNone/>
              <a:defRPr b="0" sz="24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24" name="Google Shape;324;p43"/>
          <p:cNvSpPr txBox="1"/>
          <p:nvPr>
            <p:ph idx="6" type="body"/>
          </p:nvPr>
        </p:nvSpPr>
        <p:spPr>
          <a:xfrm>
            <a:off x="7852442" y="3360263"/>
            <a:ext cx="3194968" cy="2430936"/>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25" name="Google Shape;325;p43"/>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6" name="Google Shape;326;p43"/>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7" name="Google Shape;327;p43"/>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Picture Column">
  <p:cSld name="3 Picture Column">
    <p:spTree>
      <p:nvGrpSpPr>
        <p:cNvPr id="328" name="Shape 328"/>
        <p:cNvGrpSpPr/>
        <p:nvPr/>
      </p:nvGrpSpPr>
      <p:grpSpPr>
        <a:xfrm>
          <a:off x="0" y="0"/>
          <a:ext cx="0" cy="0"/>
          <a:chOff x="0" y="0"/>
          <a:chExt cx="0" cy="0"/>
        </a:xfrm>
      </p:grpSpPr>
      <p:sp>
        <p:nvSpPr>
          <p:cNvPr id="329" name="Google Shape;329;p44"/>
          <p:cNvSpPr txBox="1"/>
          <p:nvPr>
            <p:ph type="title"/>
          </p:nvPr>
        </p:nvSpPr>
        <p:spPr>
          <a:xfrm>
            <a:off x="1141411" y="609600"/>
            <a:ext cx="9905999" cy="19050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0" name="Google Shape;330;p44"/>
          <p:cNvSpPr txBox="1"/>
          <p:nvPr>
            <p:ph idx="1" type="body"/>
          </p:nvPr>
        </p:nvSpPr>
        <p:spPr>
          <a:xfrm>
            <a:off x="1141413" y="4404596"/>
            <a:ext cx="319524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500"/>
              <a:buNone/>
              <a:defRPr b="0" sz="20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31" name="Google Shape;331;p44"/>
          <p:cNvSpPr/>
          <p:nvPr>
            <p:ph idx="2" type="pic"/>
          </p:nvPr>
        </p:nvSpPr>
        <p:spPr>
          <a:xfrm>
            <a:off x="1141413" y="2666998"/>
            <a:ext cx="3195240" cy="1524000"/>
          </a:xfrm>
          <a:prstGeom prst="round2DiagRect">
            <a:avLst>
              <a:gd fmla="val 16667" name="adj1"/>
              <a:gd fmla="val 0" name="adj2"/>
            </a:avLst>
          </a:pr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sp>
      <p:sp>
        <p:nvSpPr>
          <p:cNvPr id="332" name="Google Shape;332;p44"/>
          <p:cNvSpPr txBox="1"/>
          <p:nvPr>
            <p:ph idx="3" type="body"/>
          </p:nvPr>
        </p:nvSpPr>
        <p:spPr>
          <a:xfrm>
            <a:off x="1141413" y="4980858"/>
            <a:ext cx="3195240" cy="817843"/>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33" name="Google Shape;333;p44"/>
          <p:cNvSpPr txBox="1"/>
          <p:nvPr>
            <p:ph idx="4" type="body"/>
          </p:nvPr>
        </p:nvSpPr>
        <p:spPr>
          <a:xfrm>
            <a:off x="4489053" y="4404596"/>
            <a:ext cx="3200400"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500"/>
              <a:buNone/>
              <a:defRPr b="0" sz="20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34" name="Google Shape;334;p44"/>
          <p:cNvSpPr/>
          <p:nvPr>
            <p:ph idx="5" type="pic"/>
          </p:nvPr>
        </p:nvSpPr>
        <p:spPr>
          <a:xfrm>
            <a:off x="4489053" y="2666998"/>
            <a:ext cx="3198940" cy="1524000"/>
          </a:xfrm>
          <a:prstGeom prst="round2DiagRect">
            <a:avLst>
              <a:gd fmla="val 16667" name="adj1"/>
              <a:gd fmla="val 0" name="adj2"/>
            </a:avLst>
          </a:pr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sp>
      <p:sp>
        <p:nvSpPr>
          <p:cNvPr id="335" name="Google Shape;335;p44"/>
          <p:cNvSpPr txBox="1"/>
          <p:nvPr>
            <p:ph idx="6" type="body"/>
          </p:nvPr>
        </p:nvSpPr>
        <p:spPr>
          <a:xfrm>
            <a:off x="4487593" y="4980857"/>
            <a:ext cx="3200400" cy="810342"/>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36" name="Google Shape;336;p44"/>
          <p:cNvSpPr txBox="1"/>
          <p:nvPr>
            <p:ph idx="7" type="body"/>
          </p:nvPr>
        </p:nvSpPr>
        <p:spPr>
          <a:xfrm>
            <a:off x="7852567" y="4404595"/>
            <a:ext cx="3190741" cy="576262"/>
          </a:xfrm>
          <a:prstGeom prst="rect">
            <a:avLst/>
          </a:prstGeom>
          <a:noFill/>
          <a:ln>
            <a:noFill/>
          </a:ln>
        </p:spPr>
        <p:txBody>
          <a:bodyPr anchorCtr="0" anchor="b" bIns="45700" lIns="91425" spcFirstLastPara="1" rIns="91425" wrap="square" tIns="45700">
            <a:noAutofit/>
          </a:bodyPr>
          <a:lstStyle>
            <a:lvl1pPr indent="-228600" lvl="0" marL="457200" algn="l">
              <a:lnSpc>
                <a:spcPct val="90000"/>
              </a:lnSpc>
              <a:spcBef>
                <a:spcPts val="1000"/>
              </a:spcBef>
              <a:spcAft>
                <a:spcPts val="0"/>
              </a:spcAft>
              <a:buClr>
                <a:schemeClr val="lt1"/>
              </a:buClr>
              <a:buSzPts val="2500"/>
              <a:buNone/>
              <a:defRPr b="0" sz="2000" cap="none">
                <a:solidFill>
                  <a:schemeClr val="lt1"/>
                </a:solidFill>
              </a:defRPr>
            </a:lvl1pPr>
            <a:lvl2pPr indent="-228600" lvl="1" marL="914400" algn="l">
              <a:lnSpc>
                <a:spcPct val="120000"/>
              </a:lnSpc>
              <a:spcBef>
                <a:spcPts val="500"/>
              </a:spcBef>
              <a:spcAft>
                <a:spcPts val="0"/>
              </a:spcAft>
              <a:buClr>
                <a:schemeClr val="lt1"/>
              </a:buClr>
              <a:buSzPts val="2500"/>
              <a:buNone/>
              <a:defRPr b="1" sz="2000"/>
            </a:lvl2pPr>
            <a:lvl3pPr indent="-228600" lvl="2" marL="1371600" algn="l">
              <a:lnSpc>
                <a:spcPct val="120000"/>
              </a:lnSpc>
              <a:spcBef>
                <a:spcPts val="500"/>
              </a:spcBef>
              <a:spcAft>
                <a:spcPts val="0"/>
              </a:spcAft>
              <a:buClr>
                <a:schemeClr val="lt1"/>
              </a:buClr>
              <a:buSzPts val="2250"/>
              <a:buNone/>
              <a:defRPr b="1" sz="1800"/>
            </a:lvl3pPr>
            <a:lvl4pPr indent="-228600" lvl="3" marL="1828800" algn="l">
              <a:lnSpc>
                <a:spcPct val="120000"/>
              </a:lnSpc>
              <a:spcBef>
                <a:spcPts val="500"/>
              </a:spcBef>
              <a:spcAft>
                <a:spcPts val="0"/>
              </a:spcAft>
              <a:buClr>
                <a:schemeClr val="lt1"/>
              </a:buClr>
              <a:buSzPts val="2000"/>
              <a:buNone/>
              <a:defRPr b="1" sz="1600"/>
            </a:lvl4pPr>
            <a:lvl5pPr indent="-228600" lvl="4" marL="2286000" algn="l">
              <a:lnSpc>
                <a:spcPct val="120000"/>
              </a:lnSpc>
              <a:spcBef>
                <a:spcPts val="500"/>
              </a:spcBef>
              <a:spcAft>
                <a:spcPts val="0"/>
              </a:spcAft>
              <a:buClr>
                <a:schemeClr val="lt1"/>
              </a:buClr>
              <a:buSzPts val="2000"/>
              <a:buNone/>
              <a:defRPr b="1" sz="1600"/>
            </a:lvl5pPr>
            <a:lvl6pPr indent="-228600" lvl="5" marL="2743200" algn="l">
              <a:lnSpc>
                <a:spcPct val="120000"/>
              </a:lnSpc>
              <a:spcBef>
                <a:spcPts val="500"/>
              </a:spcBef>
              <a:spcAft>
                <a:spcPts val="0"/>
              </a:spcAft>
              <a:buClr>
                <a:schemeClr val="lt1"/>
              </a:buClr>
              <a:buSzPts val="2000"/>
              <a:buNone/>
              <a:defRPr b="1" sz="1600"/>
            </a:lvl6pPr>
            <a:lvl7pPr indent="-228600" lvl="6" marL="3200400" algn="l">
              <a:lnSpc>
                <a:spcPct val="120000"/>
              </a:lnSpc>
              <a:spcBef>
                <a:spcPts val="500"/>
              </a:spcBef>
              <a:spcAft>
                <a:spcPts val="0"/>
              </a:spcAft>
              <a:buClr>
                <a:schemeClr val="lt1"/>
              </a:buClr>
              <a:buSzPts val="2000"/>
              <a:buNone/>
              <a:defRPr b="1" sz="1600"/>
            </a:lvl7pPr>
            <a:lvl8pPr indent="-228600" lvl="7" marL="3657600" algn="l">
              <a:lnSpc>
                <a:spcPct val="120000"/>
              </a:lnSpc>
              <a:spcBef>
                <a:spcPts val="500"/>
              </a:spcBef>
              <a:spcAft>
                <a:spcPts val="0"/>
              </a:spcAft>
              <a:buClr>
                <a:schemeClr val="lt1"/>
              </a:buClr>
              <a:buSzPts val="2000"/>
              <a:buNone/>
              <a:defRPr b="1" sz="1600"/>
            </a:lvl8pPr>
            <a:lvl9pPr indent="-228600" lvl="8" marL="4114800" algn="l">
              <a:lnSpc>
                <a:spcPct val="120000"/>
              </a:lnSpc>
              <a:spcBef>
                <a:spcPts val="500"/>
              </a:spcBef>
              <a:spcAft>
                <a:spcPts val="0"/>
              </a:spcAft>
              <a:buClr>
                <a:schemeClr val="lt1"/>
              </a:buClr>
              <a:buSzPts val="2000"/>
              <a:buNone/>
              <a:defRPr b="1" sz="1600"/>
            </a:lvl9pPr>
          </a:lstStyle>
          <a:p/>
        </p:txBody>
      </p:sp>
      <p:sp>
        <p:nvSpPr>
          <p:cNvPr id="337" name="Google Shape;337;p44"/>
          <p:cNvSpPr/>
          <p:nvPr>
            <p:ph idx="8" type="pic"/>
          </p:nvPr>
        </p:nvSpPr>
        <p:spPr>
          <a:xfrm>
            <a:off x="7852442" y="2666998"/>
            <a:ext cx="3194969" cy="1524000"/>
          </a:xfrm>
          <a:prstGeom prst="round2DiagRect">
            <a:avLst>
              <a:gd fmla="val 16667" name="adj1"/>
              <a:gd fmla="val 0" name="adj2"/>
            </a:avLst>
          </a:pr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sp>
      <p:sp>
        <p:nvSpPr>
          <p:cNvPr id="338" name="Google Shape;338;p44"/>
          <p:cNvSpPr txBox="1"/>
          <p:nvPr>
            <p:ph idx="9" type="body"/>
          </p:nvPr>
        </p:nvSpPr>
        <p:spPr>
          <a:xfrm>
            <a:off x="7852442" y="4980854"/>
            <a:ext cx="3194968" cy="81034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chemeClr val="lt1"/>
              </a:buClr>
              <a:buSzPts val="1750"/>
              <a:buNone/>
              <a:defRPr sz="1400"/>
            </a:lvl1pPr>
            <a:lvl2pPr indent="-228600" lvl="1" marL="914400" algn="l">
              <a:lnSpc>
                <a:spcPct val="120000"/>
              </a:lnSpc>
              <a:spcBef>
                <a:spcPts val="500"/>
              </a:spcBef>
              <a:spcAft>
                <a:spcPts val="0"/>
              </a:spcAft>
              <a:buClr>
                <a:schemeClr val="lt1"/>
              </a:buClr>
              <a:buSzPts val="1500"/>
              <a:buNone/>
              <a:defRPr sz="1200"/>
            </a:lvl2pPr>
            <a:lvl3pPr indent="-228600" lvl="2" marL="1371600" algn="l">
              <a:lnSpc>
                <a:spcPct val="120000"/>
              </a:lnSpc>
              <a:spcBef>
                <a:spcPts val="500"/>
              </a:spcBef>
              <a:spcAft>
                <a:spcPts val="0"/>
              </a:spcAft>
              <a:buClr>
                <a:schemeClr val="lt1"/>
              </a:buClr>
              <a:buSzPts val="1250"/>
              <a:buNone/>
              <a:defRPr sz="1000"/>
            </a:lvl3pPr>
            <a:lvl4pPr indent="-228600" lvl="3" marL="1828800" algn="l">
              <a:lnSpc>
                <a:spcPct val="120000"/>
              </a:lnSpc>
              <a:spcBef>
                <a:spcPts val="500"/>
              </a:spcBef>
              <a:spcAft>
                <a:spcPts val="0"/>
              </a:spcAft>
              <a:buClr>
                <a:schemeClr val="lt1"/>
              </a:buClr>
              <a:buSzPts val="1125"/>
              <a:buNone/>
              <a:defRPr sz="900"/>
            </a:lvl4pPr>
            <a:lvl5pPr indent="-228600" lvl="4" marL="2286000" algn="l">
              <a:lnSpc>
                <a:spcPct val="120000"/>
              </a:lnSpc>
              <a:spcBef>
                <a:spcPts val="500"/>
              </a:spcBef>
              <a:spcAft>
                <a:spcPts val="0"/>
              </a:spcAft>
              <a:buClr>
                <a:schemeClr val="lt1"/>
              </a:buClr>
              <a:buSzPts val="1125"/>
              <a:buNone/>
              <a:defRPr sz="900"/>
            </a:lvl5pPr>
            <a:lvl6pPr indent="-228600" lvl="5" marL="2743200" algn="l">
              <a:lnSpc>
                <a:spcPct val="120000"/>
              </a:lnSpc>
              <a:spcBef>
                <a:spcPts val="500"/>
              </a:spcBef>
              <a:spcAft>
                <a:spcPts val="0"/>
              </a:spcAft>
              <a:buClr>
                <a:schemeClr val="lt1"/>
              </a:buClr>
              <a:buSzPts val="1125"/>
              <a:buNone/>
              <a:defRPr sz="900"/>
            </a:lvl6pPr>
            <a:lvl7pPr indent="-228600" lvl="6" marL="3200400" algn="l">
              <a:lnSpc>
                <a:spcPct val="120000"/>
              </a:lnSpc>
              <a:spcBef>
                <a:spcPts val="500"/>
              </a:spcBef>
              <a:spcAft>
                <a:spcPts val="0"/>
              </a:spcAft>
              <a:buClr>
                <a:schemeClr val="lt1"/>
              </a:buClr>
              <a:buSzPts val="1125"/>
              <a:buNone/>
              <a:defRPr sz="900"/>
            </a:lvl7pPr>
            <a:lvl8pPr indent="-228600" lvl="7" marL="3657600" algn="l">
              <a:lnSpc>
                <a:spcPct val="120000"/>
              </a:lnSpc>
              <a:spcBef>
                <a:spcPts val="500"/>
              </a:spcBef>
              <a:spcAft>
                <a:spcPts val="0"/>
              </a:spcAft>
              <a:buClr>
                <a:schemeClr val="lt1"/>
              </a:buClr>
              <a:buSzPts val="1125"/>
              <a:buNone/>
              <a:defRPr sz="900"/>
            </a:lvl8pPr>
            <a:lvl9pPr indent="-228600" lvl="8" marL="4114800" algn="l">
              <a:lnSpc>
                <a:spcPct val="120000"/>
              </a:lnSpc>
              <a:spcBef>
                <a:spcPts val="500"/>
              </a:spcBef>
              <a:spcAft>
                <a:spcPts val="0"/>
              </a:spcAft>
              <a:buClr>
                <a:schemeClr val="lt1"/>
              </a:buClr>
              <a:buSzPts val="1125"/>
              <a:buNone/>
              <a:defRPr sz="900"/>
            </a:lvl9pPr>
          </a:lstStyle>
          <a:p/>
        </p:txBody>
      </p:sp>
      <p:sp>
        <p:nvSpPr>
          <p:cNvPr id="339" name="Google Shape;339;p44"/>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0" name="Google Shape;340;p44"/>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1" name="Google Shape;341;p44"/>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42" name="Shape 342"/>
        <p:cNvGrpSpPr/>
        <p:nvPr/>
      </p:nvGrpSpPr>
      <p:grpSpPr>
        <a:xfrm>
          <a:off x="0" y="0"/>
          <a:ext cx="0" cy="0"/>
          <a:chOff x="0" y="0"/>
          <a:chExt cx="0" cy="0"/>
        </a:xfrm>
      </p:grpSpPr>
      <p:sp>
        <p:nvSpPr>
          <p:cNvPr id="343" name="Google Shape;343;p45"/>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4" name="Google Shape;344;p45"/>
          <p:cNvSpPr txBox="1"/>
          <p:nvPr>
            <p:ph idx="1" type="body"/>
          </p:nvPr>
        </p:nvSpPr>
        <p:spPr>
          <a:xfrm rot="5400000">
            <a:off x="4323555" y="-932655"/>
            <a:ext cx="3541714" cy="9905999"/>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45" name="Google Shape;345;p45"/>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6" name="Google Shape;346;p45"/>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7" name="Google Shape;347;p45"/>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348" name="Shape 348"/>
        <p:cNvGrpSpPr/>
        <p:nvPr/>
      </p:nvGrpSpPr>
      <p:grpSpPr>
        <a:xfrm>
          <a:off x="0" y="0"/>
          <a:ext cx="0" cy="0"/>
          <a:chOff x="0" y="0"/>
          <a:chExt cx="0" cy="0"/>
        </a:xfrm>
      </p:grpSpPr>
      <p:sp>
        <p:nvSpPr>
          <p:cNvPr id="349" name="Google Shape;349;p46"/>
          <p:cNvSpPr txBox="1"/>
          <p:nvPr>
            <p:ph type="title"/>
          </p:nvPr>
        </p:nvSpPr>
        <p:spPr>
          <a:xfrm rot="5400000">
            <a:off x="7454105" y="2197894"/>
            <a:ext cx="5181601" cy="2005011"/>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0" name="Google Shape;350;p46"/>
          <p:cNvSpPr txBox="1"/>
          <p:nvPr>
            <p:ph idx="1" type="body"/>
          </p:nvPr>
        </p:nvSpPr>
        <p:spPr>
          <a:xfrm rot="5400000">
            <a:off x="2424905" y="-673895"/>
            <a:ext cx="5181601" cy="7748590"/>
          </a:xfrm>
          <a:prstGeom prst="rect">
            <a:avLst/>
          </a:prstGeom>
          <a:noFill/>
          <a:ln>
            <a:noFill/>
          </a:ln>
        </p:spPr>
        <p:txBody>
          <a:bodyPr anchorCtr="0" anchor="t" bIns="45700" lIns="91425" spcFirstLastPara="1" rIns="91425" wrap="square" tIns="45700">
            <a:normAutofit/>
          </a:bodyPr>
          <a:lstStyle>
            <a:lvl1pPr indent="-371475" lvl="0" marL="457200" algn="l">
              <a:lnSpc>
                <a:spcPct val="120000"/>
              </a:lnSpc>
              <a:spcBef>
                <a:spcPts val="1000"/>
              </a:spcBef>
              <a:spcAft>
                <a:spcPts val="0"/>
              </a:spcAft>
              <a:buClr>
                <a:schemeClr val="lt1"/>
              </a:buClr>
              <a:buSzPts val="2250"/>
              <a:buChar char="•"/>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51" name="Google Shape;351;p46"/>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2" name="Google Shape;352;p46"/>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3" name="Google Shape;353;p46"/>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mart Art">
  <p:cSld name="Smart Art">
    <p:spTree>
      <p:nvGrpSpPr>
        <p:cNvPr id="354" name="Shape 354"/>
        <p:cNvGrpSpPr/>
        <p:nvPr/>
      </p:nvGrpSpPr>
      <p:grpSpPr>
        <a:xfrm>
          <a:off x="0" y="0"/>
          <a:ext cx="0" cy="0"/>
          <a:chOff x="0" y="0"/>
          <a:chExt cx="0" cy="0"/>
        </a:xfrm>
      </p:grpSpPr>
      <p:sp>
        <p:nvSpPr>
          <p:cNvPr id="355" name="Google Shape;355;p26"/>
          <p:cNvSpPr/>
          <p:nvPr>
            <p:ph idx="2" type="dgm"/>
          </p:nvPr>
        </p:nvSpPr>
        <p:spPr>
          <a:xfrm>
            <a:off x="838200" y="2136776"/>
            <a:ext cx="10515600" cy="3697645"/>
          </a:xfrm>
          <a:prstGeom prst="rect">
            <a:avLst/>
          </a:prstGeom>
          <a:noFill/>
          <a:ln>
            <a:noFill/>
          </a:ln>
        </p:spPr>
        <p:txBody>
          <a:bodyPr anchorCtr="0" anchor="t" bIns="45700" lIns="91425" spcFirstLastPara="1" rIns="91425" wrap="square" tIns="45700">
            <a:normAutofit/>
          </a:bodyPr>
          <a:lstStyle>
            <a:lvl1pPr lvl="0" marR="0" rtl="0" algn="l">
              <a:lnSpc>
                <a:spcPct val="120000"/>
              </a:lnSpc>
              <a:spcBef>
                <a:spcPts val="1000"/>
              </a:spcBef>
              <a:spcAft>
                <a:spcPts val="0"/>
              </a:spcAft>
              <a:buClr>
                <a:srgbClr val="3F3F3F"/>
              </a:buClr>
              <a:buSzPts val="3000"/>
              <a:buFont typeface="Arial"/>
              <a:buChar char="•"/>
              <a:defRPr b="0" i="0" sz="2400" u="none" cap="none" strike="noStrike">
                <a:solidFill>
                  <a:srgbClr val="3F3F3F"/>
                </a:solidFill>
                <a:latin typeface="Twentieth Century"/>
                <a:ea typeface="Twentieth Century"/>
                <a:cs typeface="Twentieth Century"/>
                <a:sym typeface="Twentieth Century"/>
              </a:defRPr>
            </a:lvl1pPr>
            <a:lvl2pPr lvl="1" marR="0" rtl="0" algn="l">
              <a:lnSpc>
                <a:spcPct val="120000"/>
              </a:lnSpc>
              <a:spcBef>
                <a:spcPts val="500"/>
              </a:spcBef>
              <a:spcAft>
                <a:spcPts val="0"/>
              </a:spcAft>
              <a:buClr>
                <a:schemeClr val="dk1"/>
              </a:buClr>
              <a:buSzPts val="2500"/>
              <a:buFont typeface="Arial"/>
              <a:buChar char="•"/>
              <a:defRPr b="0" i="0" sz="2000" u="none" cap="none" strike="noStrike">
                <a:solidFill>
                  <a:schemeClr val="dk1"/>
                </a:solidFill>
                <a:latin typeface="Twentieth Century"/>
                <a:ea typeface="Twentieth Century"/>
                <a:cs typeface="Twentieth Century"/>
                <a:sym typeface="Twentieth Century"/>
              </a:defRPr>
            </a:lvl2pPr>
            <a:lvl3pPr lvl="2" marR="0" rtl="0" algn="l">
              <a:lnSpc>
                <a:spcPct val="120000"/>
              </a:lnSpc>
              <a:spcBef>
                <a:spcPts val="500"/>
              </a:spcBef>
              <a:spcAft>
                <a:spcPts val="0"/>
              </a:spcAft>
              <a:buClr>
                <a:schemeClr val="dk1"/>
              </a:buClr>
              <a:buSzPts val="2250"/>
              <a:buFont typeface="Arial"/>
              <a:buChar char="•"/>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4pPr>
            <a:lvl5pPr lvl="4"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5pPr>
            <a:lvl6pPr lvl="5"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6pPr>
            <a:lvl7pPr lvl="6"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7pPr>
            <a:lvl8pPr lvl="7"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8pPr>
            <a:lvl9pPr lvl="8"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356" name="Google Shape;356;p26"/>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7" name="Google Shape;357;p26"/>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8" name="Google Shape;358;p26"/>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cxnSp>
        <p:nvCxnSpPr>
          <p:cNvPr id="359" name="Google Shape;359;p26"/>
          <p:cNvCxnSpPr/>
          <p:nvPr/>
        </p:nvCxnSpPr>
        <p:spPr>
          <a:xfrm flipH="1" rot="10800000">
            <a:off x="0" y="0"/>
            <a:ext cx="2590800" cy="762000"/>
          </a:xfrm>
          <a:prstGeom prst="straightConnector1">
            <a:avLst/>
          </a:prstGeom>
          <a:noFill/>
          <a:ln cap="flat" cmpd="sng" w="9525">
            <a:solidFill>
              <a:srgbClr val="BFA726"/>
            </a:solidFill>
            <a:prstDash val="solid"/>
            <a:round/>
            <a:headEnd len="sm" w="sm" type="none"/>
            <a:tailEnd len="sm" w="sm" type="none"/>
          </a:ln>
        </p:spPr>
      </p:cxnSp>
      <p:cxnSp>
        <p:nvCxnSpPr>
          <p:cNvPr id="360" name="Google Shape;360;p26"/>
          <p:cNvCxnSpPr/>
          <p:nvPr/>
        </p:nvCxnSpPr>
        <p:spPr>
          <a:xfrm flipH="1">
            <a:off x="0" y="0"/>
            <a:ext cx="704850" cy="1027906"/>
          </a:xfrm>
          <a:prstGeom prst="straightConnector1">
            <a:avLst/>
          </a:prstGeom>
          <a:noFill/>
          <a:ln cap="flat" cmpd="sng" w="9525">
            <a:solidFill>
              <a:srgbClr val="BFA726"/>
            </a:solidFill>
            <a:prstDash val="solid"/>
            <a:round/>
            <a:headEnd len="sm" w="sm" type="none"/>
            <a:tailEnd len="sm" w="sm" type="none"/>
          </a:ln>
        </p:spPr>
      </p:cxnSp>
      <p:sp>
        <p:nvSpPr>
          <p:cNvPr id="361" name="Google Shape;361;p26"/>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rket comparison">
  <p:cSld name="Market comparison">
    <p:spTree>
      <p:nvGrpSpPr>
        <p:cNvPr id="362" name="Shape 362"/>
        <p:cNvGrpSpPr/>
        <p:nvPr/>
      </p:nvGrpSpPr>
      <p:grpSpPr>
        <a:xfrm>
          <a:off x="0" y="0"/>
          <a:ext cx="0" cy="0"/>
          <a:chOff x="0" y="0"/>
          <a:chExt cx="0" cy="0"/>
        </a:xfrm>
      </p:grpSpPr>
      <p:sp>
        <p:nvSpPr>
          <p:cNvPr id="363" name="Google Shape;363;p30"/>
          <p:cNvSpPr txBox="1"/>
          <p:nvPr>
            <p:ph type="title"/>
          </p:nvPr>
        </p:nvSpPr>
        <p:spPr>
          <a:xfrm>
            <a:off x="1885156" y="892177"/>
            <a:ext cx="8421688"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cap="none">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4" name="Google Shape;364;p30"/>
          <p:cNvSpPr txBox="1"/>
          <p:nvPr>
            <p:ph idx="1" type="body"/>
          </p:nvPr>
        </p:nvSpPr>
        <p:spPr>
          <a:xfrm>
            <a:off x="2063855"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365" name="Google Shape;365;p30"/>
          <p:cNvSpPr txBox="1"/>
          <p:nvPr>
            <p:ph idx="2" type="body"/>
          </p:nvPr>
        </p:nvSpPr>
        <p:spPr>
          <a:xfrm>
            <a:off x="5475514"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366" name="Google Shape;366;p30"/>
          <p:cNvSpPr txBox="1"/>
          <p:nvPr>
            <p:ph idx="3" type="body"/>
          </p:nvPr>
        </p:nvSpPr>
        <p:spPr>
          <a:xfrm>
            <a:off x="8887174" y="3064615"/>
            <a:ext cx="1240971" cy="823912"/>
          </a:xfrm>
          <a:prstGeom prst="rect">
            <a:avLst/>
          </a:prstGeom>
          <a:noFill/>
          <a:ln>
            <a:noFill/>
          </a:ln>
        </p:spPr>
        <p:txBody>
          <a:bodyPr anchorCtr="0" anchor="ctr" bIns="45700" lIns="91425" spcFirstLastPara="1" rIns="91425" wrap="square" tIns="45700">
            <a:noAutofit/>
          </a:bodyPr>
          <a:lstStyle>
            <a:lvl1pPr indent="-228600" lvl="0" marL="457200" algn="ctr">
              <a:lnSpc>
                <a:spcPct val="120000"/>
              </a:lnSpc>
              <a:spcBef>
                <a:spcPts val="1000"/>
              </a:spcBef>
              <a:spcAft>
                <a:spcPts val="0"/>
              </a:spcAft>
              <a:buClr>
                <a:srgbClr val="3F3F3F"/>
              </a:buClr>
              <a:buSzPts val="5000"/>
              <a:buNone/>
              <a:defRPr sz="4000" cap="none">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367" name="Google Shape;367;p30"/>
          <p:cNvSpPr txBox="1"/>
          <p:nvPr>
            <p:ph idx="4" type="body"/>
          </p:nvPr>
        </p:nvSpPr>
        <p:spPr>
          <a:xfrm>
            <a:off x="1129698" y="4824188"/>
            <a:ext cx="3124093" cy="462927"/>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368" name="Google Shape;368;p30"/>
          <p:cNvSpPr txBox="1"/>
          <p:nvPr>
            <p:ph idx="5" type="body"/>
          </p:nvPr>
        </p:nvSpPr>
        <p:spPr>
          <a:xfrm>
            <a:off x="4526261" y="4824188"/>
            <a:ext cx="3139479"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2500"/>
              <a:buNone/>
              <a:defRPr sz="2000" cap="none">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369" name="Google Shape;369;p30"/>
          <p:cNvSpPr txBox="1"/>
          <p:nvPr>
            <p:ph idx="6" type="body"/>
          </p:nvPr>
        </p:nvSpPr>
        <p:spPr>
          <a:xfrm>
            <a:off x="7938210" y="4824188"/>
            <a:ext cx="3124093" cy="462927"/>
          </a:xfrm>
          <a:prstGeom prst="rect">
            <a:avLst/>
          </a:prstGeom>
          <a:noFill/>
          <a:ln>
            <a:noFill/>
          </a:ln>
        </p:spPr>
        <p:txBody>
          <a:bodyPr anchorCtr="0" anchor="t" bIns="45700" lIns="91425" spcFirstLastPara="1" rIns="91425" wrap="square" tIns="45700">
            <a:noAutofit/>
          </a:bodyPr>
          <a:lstStyle>
            <a:lvl1pPr indent="-228600" lvl="0" marL="457200" algn="ctr">
              <a:lnSpc>
                <a:spcPct val="100000"/>
              </a:lnSpc>
              <a:spcBef>
                <a:spcPts val="1000"/>
              </a:spcBef>
              <a:spcAft>
                <a:spcPts val="0"/>
              </a:spcAft>
              <a:buClr>
                <a:srgbClr val="3F3F3F"/>
              </a:buClr>
              <a:buSzPts val="2500"/>
              <a:buNone/>
              <a:defRPr sz="20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pic>
        <p:nvPicPr>
          <p:cNvPr id="370" name="Google Shape;370;p30"/>
          <p:cNvPicPr preferRelativeResize="0"/>
          <p:nvPr/>
        </p:nvPicPr>
        <p:blipFill rotWithShape="1">
          <a:blip r:embed="rId2">
            <a:alphaModFix/>
          </a:blip>
          <a:srcRect b="0" l="0" r="0" t="0"/>
          <a:stretch/>
        </p:blipFill>
        <p:spPr>
          <a:xfrm>
            <a:off x="1465141" y="2358007"/>
            <a:ext cx="2438400" cy="2019300"/>
          </a:xfrm>
          <a:prstGeom prst="rect">
            <a:avLst/>
          </a:prstGeom>
          <a:noFill/>
          <a:ln>
            <a:noFill/>
          </a:ln>
        </p:spPr>
      </p:pic>
      <p:pic>
        <p:nvPicPr>
          <p:cNvPr id="371" name="Google Shape;371;p30"/>
          <p:cNvPicPr preferRelativeResize="0"/>
          <p:nvPr/>
        </p:nvPicPr>
        <p:blipFill rotWithShape="1">
          <a:blip r:embed="rId3">
            <a:alphaModFix/>
          </a:blip>
          <a:srcRect b="0" l="0" r="0" t="0"/>
          <a:stretch/>
        </p:blipFill>
        <p:spPr>
          <a:xfrm>
            <a:off x="5000625" y="2531837"/>
            <a:ext cx="2190750" cy="1943100"/>
          </a:xfrm>
          <a:prstGeom prst="rect">
            <a:avLst/>
          </a:prstGeom>
          <a:noFill/>
          <a:ln>
            <a:noFill/>
          </a:ln>
        </p:spPr>
      </p:pic>
      <p:pic>
        <p:nvPicPr>
          <p:cNvPr id="372" name="Google Shape;372;p30"/>
          <p:cNvPicPr preferRelativeResize="0"/>
          <p:nvPr/>
        </p:nvPicPr>
        <p:blipFill rotWithShape="1">
          <a:blip r:embed="rId4">
            <a:alphaModFix/>
          </a:blip>
          <a:srcRect b="0" l="0" r="0" t="0"/>
          <a:stretch/>
        </p:blipFill>
        <p:spPr>
          <a:xfrm>
            <a:off x="8345608" y="2421056"/>
            <a:ext cx="2324100" cy="2057400"/>
          </a:xfrm>
          <a:prstGeom prst="rect">
            <a:avLst/>
          </a:prstGeom>
          <a:noFill/>
          <a:ln>
            <a:noFill/>
          </a:ln>
        </p:spPr>
      </p:pic>
      <p:sp>
        <p:nvSpPr>
          <p:cNvPr id="373" name="Google Shape;373;p30"/>
          <p:cNvSpPr txBox="1"/>
          <p:nvPr>
            <p:ph idx="7" type="body"/>
          </p:nvPr>
        </p:nvSpPr>
        <p:spPr>
          <a:xfrm>
            <a:off x="1129698" y="5280763"/>
            <a:ext cx="3124093"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374" name="Google Shape;374;p30"/>
          <p:cNvSpPr txBox="1"/>
          <p:nvPr>
            <p:ph idx="8" type="body"/>
          </p:nvPr>
        </p:nvSpPr>
        <p:spPr>
          <a:xfrm>
            <a:off x="4526261" y="5280763"/>
            <a:ext cx="3139479"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ctr">
              <a:lnSpc>
                <a:spcPct val="100000"/>
              </a:lnSpc>
              <a:spcBef>
                <a:spcPts val="500"/>
              </a:spcBef>
              <a:spcAft>
                <a:spcPts val="0"/>
              </a:spcAft>
              <a:buClr>
                <a:srgbClr val="3F3F3F"/>
              </a:buClr>
              <a:buSzPts val="1750"/>
              <a:buNone/>
              <a:defRPr sz="1400" cap="none">
                <a:solidFill>
                  <a:srgbClr val="3F3F3F"/>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375" name="Google Shape;375;p30"/>
          <p:cNvSpPr txBox="1"/>
          <p:nvPr>
            <p:ph idx="9" type="body"/>
          </p:nvPr>
        </p:nvSpPr>
        <p:spPr>
          <a:xfrm>
            <a:off x="7938210" y="5280763"/>
            <a:ext cx="3124093" cy="462927"/>
          </a:xfrm>
          <a:prstGeom prst="rect">
            <a:avLst/>
          </a:prstGeom>
          <a:noFill/>
          <a:ln>
            <a:noFill/>
          </a:ln>
        </p:spPr>
        <p:txBody>
          <a:bodyPr anchorCtr="0" anchor="t" bIns="45700" lIns="91425" spcFirstLastPara="1" rIns="91425" wrap="square" tIns="45700">
            <a:normAutofit/>
          </a:bodyPr>
          <a:lstStyle>
            <a:lvl1pPr indent="-228600" lvl="0" marL="457200" algn="ctr">
              <a:lnSpc>
                <a:spcPct val="100000"/>
              </a:lnSpc>
              <a:spcBef>
                <a:spcPts val="1000"/>
              </a:spcBef>
              <a:spcAft>
                <a:spcPts val="0"/>
              </a:spcAft>
              <a:buClr>
                <a:srgbClr val="3F3F3F"/>
              </a:buClr>
              <a:buSzPts val="1750"/>
              <a:buNone/>
              <a:defRPr sz="1400" cap="none">
                <a:solidFill>
                  <a:srgbClr val="3F3F3F"/>
                </a:solidFill>
              </a:defRPr>
            </a:lvl1pPr>
            <a:lvl2pPr indent="-228600" lvl="1" marL="914400" algn="l">
              <a:lnSpc>
                <a:spcPct val="100000"/>
              </a:lnSpc>
              <a:spcBef>
                <a:spcPts val="500"/>
              </a:spcBef>
              <a:spcAft>
                <a:spcPts val="0"/>
              </a:spcAft>
              <a:buClr>
                <a:schemeClr val="lt1"/>
              </a:buClr>
              <a:buSzPts val="1750"/>
              <a:buNone/>
              <a:defRPr sz="1400">
                <a:solidFill>
                  <a:schemeClr val="lt1"/>
                </a:solidFill>
              </a:defRPr>
            </a:lvl2pPr>
            <a:lvl3pPr indent="-228600" lvl="2" marL="1371600" algn="l">
              <a:lnSpc>
                <a:spcPct val="100000"/>
              </a:lnSpc>
              <a:spcBef>
                <a:spcPts val="500"/>
              </a:spcBef>
              <a:spcAft>
                <a:spcPts val="0"/>
              </a:spcAft>
              <a:buClr>
                <a:schemeClr val="lt1"/>
              </a:buClr>
              <a:buSzPts val="1750"/>
              <a:buNone/>
              <a:defRPr sz="1400">
                <a:solidFill>
                  <a:schemeClr val="lt1"/>
                </a:solidFill>
              </a:defRPr>
            </a:lvl3pPr>
            <a:lvl4pPr indent="-228600" lvl="3" marL="1828800" algn="l">
              <a:lnSpc>
                <a:spcPct val="100000"/>
              </a:lnSpc>
              <a:spcBef>
                <a:spcPts val="500"/>
              </a:spcBef>
              <a:spcAft>
                <a:spcPts val="0"/>
              </a:spcAft>
              <a:buClr>
                <a:schemeClr val="lt1"/>
              </a:buClr>
              <a:buSzPts val="1750"/>
              <a:buNone/>
              <a:defRPr sz="1400">
                <a:solidFill>
                  <a:schemeClr val="lt1"/>
                </a:solidFill>
              </a:defRPr>
            </a:lvl4pPr>
            <a:lvl5pPr indent="-228600" lvl="4" marL="2286000" algn="l">
              <a:lnSpc>
                <a:spcPct val="100000"/>
              </a:lnSpc>
              <a:spcBef>
                <a:spcPts val="500"/>
              </a:spcBef>
              <a:spcAft>
                <a:spcPts val="0"/>
              </a:spcAft>
              <a:buClr>
                <a:schemeClr val="lt1"/>
              </a:buClr>
              <a:buSzPts val="1750"/>
              <a:buNone/>
              <a:defRPr sz="1400">
                <a:solidFill>
                  <a:schemeClr val="lt1"/>
                </a:solidFill>
              </a:defRPr>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376" name="Google Shape;376;p30"/>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7" name="Google Shape;377;p30"/>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8" name="Google Shape;378;p30"/>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p:cSld name="Content">
    <p:spTree>
      <p:nvGrpSpPr>
        <p:cNvPr id="379" name="Shape 379"/>
        <p:cNvGrpSpPr/>
        <p:nvPr/>
      </p:nvGrpSpPr>
      <p:grpSpPr>
        <a:xfrm>
          <a:off x="0" y="0"/>
          <a:ext cx="0" cy="0"/>
          <a:chOff x="0" y="0"/>
          <a:chExt cx="0" cy="0"/>
        </a:xfrm>
      </p:grpSpPr>
      <p:pic>
        <p:nvPicPr>
          <p:cNvPr id="380" name="Google Shape;380;p47"/>
          <p:cNvPicPr preferRelativeResize="0"/>
          <p:nvPr/>
        </p:nvPicPr>
        <p:blipFill rotWithShape="1">
          <a:blip r:embed="rId2">
            <a:alphaModFix/>
          </a:blip>
          <a:srcRect b="23070" l="0" r="41824" t="18301"/>
          <a:stretch/>
        </p:blipFill>
        <p:spPr>
          <a:xfrm flipH="1">
            <a:off x="0" y="0"/>
            <a:ext cx="5441888" cy="6858000"/>
          </a:xfrm>
          <a:custGeom>
            <a:rect b="b" l="l" r="r" t="t"/>
            <a:pathLst>
              <a:path extrusionOk="0" h="6858000" w="5441888">
                <a:moveTo>
                  <a:pt x="5441888" y="0"/>
                </a:moveTo>
                <a:lnTo>
                  <a:pt x="0" y="0"/>
                </a:lnTo>
                <a:lnTo>
                  <a:pt x="0" y="6858000"/>
                </a:lnTo>
                <a:lnTo>
                  <a:pt x="5441888" y="6858000"/>
                </a:lnTo>
                <a:close/>
              </a:path>
            </a:pathLst>
          </a:custGeom>
          <a:noFill/>
          <a:ln>
            <a:noFill/>
          </a:ln>
        </p:spPr>
      </p:pic>
      <p:sp>
        <p:nvSpPr>
          <p:cNvPr id="381" name="Google Shape;381;p47"/>
          <p:cNvSpPr txBox="1"/>
          <p:nvPr>
            <p:ph type="title"/>
          </p:nvPr>
        </p:nvSpPr>
        <p:spPr>
          <a:xfrm>
            <a:off x="5920169" y="1152771"/>
            <a:ext cx="5431971" cy="846301"/>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rgbClr val="FEFEFE"/>
              </a:buClr>
              <a:buSzPts val="2800"/>
              <a:buFont typeface="Twentieth Century"/>
              <a:buNone/>
              <a:defRPr sz="2800" cap="none">
                <a:solidFill>
                  <a:srgbClr val="FEFEFE"/>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2" name="Google Shape;382;p47"/>
          <p:cNvSpPr txBox="1"/>
          <p:nvPr>
            <p:ph idx="1" type="body"/>
          </p:nvPr>
        </p:nvSpPr>
        <p:spPr>
          <a:xfrm>
            <a:off x="5922254" y="2469515"/>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3" name="Google Shape;383;p47"/>
          <p:cNvSpPr txBox="1"/>
          <p:nvPr>
            <p:ph idx="2" type="body"/>
          </p:nvPr>
        </p:nvSpPr>
        <p:spPr>
          <a:xfrm>
            <a:off x="5921828" y="2798940"/>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4" name="Google Shape;384;p47"/>
          <p:cNvSpPr txBox="1"/>
          <p:nvPr>
            <p:ph idx="3" type="body"/>
          </p:nvPr>
        </p:nvSpPr>
        <p:spPr>
          <a:xfrm>
            <a:off x="5922254" y="3569311"/>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5" name="Google Shape;385;p47"/>
          <p:cNvSpPr txBox="1"/>
          <p:nvPr>
            <p:ph idx="4" type="body"/>
          </p:nvPr>
        </p:nvSpPr>
        <p:spPr>
          <a:xfrm>
            <a:off x="5921828" y="3898736"/>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6" name="Google Shape;386;p47"/>
          <p:cNvSpPr txBox="1"/>
          <p:nvPr>
            <p:ph idx="5" type="body"/>
          </p:nvPr>
        </p:nvSpPr>
        <p:spPr>
          <a:xfrm>
            <a:off x="5922254" y="4669107"/>
            <a:ext cx="5433204" cy="365125"/>
          </a:xfrm>
          <a:prstGeom prst="rect">
            <a:avLst/>
          </a:prstGeom>
          <a:noFill/>
          <a:ln>
            <a:noFill/>
          </a:ln>
        </p:spPr>
        <p:txBody>
          <a:bodyPr anchorCtr="0" anchor="t"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2500"/>
              <a:buNone/>
              <a:defRPr sz="2000" cap="none">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7" name="Google Shape;387;p47"/>
          <p:cNvSpPr txBox="1"/>
          <p:nvPr>
            <p:ph idx="6" type="body"/>
          </p:nvPr>
        </p:nvSpPr>
        <p:spPr>
          <a:xfrm>
            <a:off x="5921828" y="4998532"/>
            <a:ext cx="5431971" cy="557950"/>
          </a:xfrm>
          <a:prstGeom prst="rect">
            <a:avLst/>
          </a:prstGeom>
          <a:noFill/>
          <a:ln>
            <a:noFill/>
          </a:ln>
        </p:spPr>
        <p:txBody>
          <a:bodyPr anchorCtr="0" anchor="t" bIns="45700" lIns="91425" spcFirstLastPara="1" rIns="91425" wrap="square" tIns="45700">
            <a:normAutofit/>
          </a:bodyPr>
          <a:lstStyle>
            <a:lvl1pPr indent="-228600" lvl="0" marL="457200" algn="l">
              <a:lnSpc>
                <a:spcPct val="100000"/>
              </a:lnSpc>
              <a:spcBef>
                <a:spcPts val="1000"/>
              </a:spcBef>
              <a:spcAft>
                <a:spcPts val="0"/>
              </a:spcAft>
              <a:buClr>
                <a:srgbClr val="FEFEFE"/>
              </a:buClr>
              <a:buSzPts val="1750"/>
              <a:buFont typeface="Arial"/>
              <a:buNone/>
              <a:defRPr sz="14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88" name="Google Shape;388;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9" name="Google Shape;389;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0" name="Google Shape;390;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pos="300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meline 2">
  <p:cSld name="Timeline 2">
    <p:spTree>
      <p:nvGrpSpPr>
        <p:cNvPr id="391" name="Shape 391"/>
        <p:cNvGrpSpPr/>
        <p:nvPr/>
      </p:nvGrpSpPr>
      <p:grpSpPr>
        <a:xfrm>
          <a:off x="0" y="0"/>
          <a:ext cx="0" cy="0"/>
          <a:chOff x="0" y="0"/>
          <a:chExt cx="0" cy="0"/>
        </a:xfrm>
      </p:grpSpPr>
      <p:sp>
        <p:nvSpPr>
          <p:cNvPr id="392" name="Google Shape;392;p48"/>
          <p:cNvSpPr/>
          <p:nvPr/>
        </p:nvSpPr>
        <p:spPr>
          <a:xfrm>
            <a:off x="0" y="3057683"/>
            <a:ext cx="12191998" cy="201019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EFEFE"/>
              </a:solidFill>
              <a:latin typeface="Twentieth Century"/>
              <a:ea typeface="Twentieth Century"/>
              <a:cs typeface="Twentieth Century"/>
              <a:sym typeface="Twentieth Century"/>
            </a:endParaRPr>
          </a:p>
        </p:txBody>
      </p:sp>
      <p:sp>
        <p:nvSpPr>
          <p:cNvPr id="393" name="Google Shape;393;p48"/>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rgbClr val="FEFEFE"/>
              </a:buClr>
              <a:buSzPts val="2800"/>
              <a:buFont typeface="Twentieth Century"/>
              <a:buNone/>
              <a:defRPr sz="2800">
                <a:solidFill>
                  <a:srgbClr val="FEFEFE"/>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4" name="Google Shape;394;p48"/>
          <p:cNvSpPr txBox="1"/>
          <p:nvPr>
            <p:ph idx="1" type="body"/>
          </p:nvPr>
        </p:nvSpPr>
        <p:spPr>
          <a:xfrm>
            <a:off x="914399" y="3354712"/>
            <a:ext cx="731520" cy="457200"/>
          </a:xfrm>
          <a:prstGeom prst="rect">
            <a:avLst/>
          </a:prstGeom>
          <a:noFill/>
          <a:ln>
            <a:noFill/>
          </a:ln>
        </p:spPr>
        <p:txBody>
          <a:bodyPr anchorCtr="0" anchor="ctr"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1750"/>
              <a:buNone/>
              <a:defRPr b="1" sz="1400">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95" name="Google Shape;395;p48"/>
          <p:cNvSpPr txBox="1"/>
          <p:nvPr>
            <p:ph idx="2" type="body"/>
          </p:nvPr>
        </p:nvSpPr>
        <p:spPr>
          <a:xfrm>
            <a:off x="196596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96" name="Google Shape;396;p48"/>
          <p:cNvSpPr txBox="1"/>
          <p:nvPr>
            <p:ph idx="3" type="body"/>
          </p:nvPr>
        </p:nvSpPr>
        <p:spPr>
          <a:xfrm>
            <a:off x="275388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97" name="Google Shape;397;p48"/>
          <p:cNvSpPr txBox="1"/>
          <p:nvPr>
            <p:ph idx="4" type="body"/>
          </p:nvPr>
        </p:nvSpPr>
        <p:spPr>
          <a:xfrm>
            <a:off x="354180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98" name="Google Shape;398;p48"/>
          <p:cNvSpPr txBox="1"/>
          <p:nvPr>
            <p:ph idx="5" type="body"/>
          </p:nvPr>
        </p:nvSpPr>
        <p:spPr>
          <a:xfrm>
            <a:off x="432972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399" name="Google Shape;399;p48"/>
          <p:cNvSpPr txBox="1"/>
          <p:nvPr>
            <p:ph idx="6" type="body"/>
          </p:nvPr>
        </p:nvSpPr>
        <p:spPr>
          <a:xfrm>
            <a:off x="914400" y="4292468"/>
            <a:ext cx="731520" cy="457200"/>
          </a:xfrm>
          <a:prstGeom prst="rect">
            <a:avLst/>
          </a:prstGeom>
          <a:noFill/>
          <a:ln>
            <a:noFill/>
          </a:ln>
        </p:spPr>
        <p:txBody>
          <a:bodyPr anchorCtr="0" anchor="ctr" bIns="45700" lIns="91425" spcFirstLastPara="1" rIns="91425" wrap="square" tIns="45700">
            <a:normAutofit/>
          </a:bodyPr>
          <a:lstStyle>
            <a:lvl1pPr indent="-228600" lvl="0" marL="457200" algn="l">
              <a:lnSpc>
                <a:spcPct val="120000"/>
              </a:lnSpc>
              <a:spcBef>
                <a:spcPts val="1000"/>
              </a:spcBef>
              <a:spcAft>
                <a:spcPts val="0"/>
              </a:spcAft>
              <a:buClr>
                <a:srgbClr val="FEFEFE"/>
              </a:buClr>
              <a:buSzPts val="1750"/>
              <a:buNone/>
              <a:defRPr b="1" sz="1400">
                <a:solidFill>
                  <a:srgbClr val="FEFEFE"/>
                </a:solidFill>
                <a:latin typeface="Twentieth Century"/>
                <a:ea typeface="Twentieth Century"/>
                <a:cs typeface="Twentieth Century"/>
                <a:sym typeface="Twentieth Century"/>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0" name="Google Shape;400;p48"/>
          <p:cNvSpPr txBox="1"/>
          <p:nvPr>
            <p:ph idx="7" type="body"/>
          </p:nvPr>
        </p:nvSpPr>
        <p:spPr>
          <a:xfrm>
            <a:off x="511764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1" name="Google Shape;401;p48"/>
          <p:cNvSpPr txBox="1"/>
          <p:nvPr>
            <p:ph idx="8" type="body"/>
          </p:nvPr>
        </p:nvSpPr>
        <p:spPr>
          <a:xfrm>
            <a:off x="590556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2" name="Google Shape;402;p48"/>
          <p:cNvSpPr txBox="1"/>
          <p:nvPr>
            <p:ph idx="9" type="body"/>
          </p:nvPr>
        </p:nvSpPr>
        <p:spPr>
          <a:xfrm>
            <a:off x="669348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3" name="Google Shape;403;p48"/>
          <p:cNvSpPr txBox="1"/>
          <p:nvPr>
            <p:ph idx="13" type="body"/>
          </p:nvPr>
        </p:nvSpPr>
        <p:spPr>
          <a:xfrm>
            <a:off x="905724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4" name="Google Shape;404;p48"/>
          <p:cNvSpPr txBox="1"/>
          <p:nvPr>
            <p:ph idx="14" type="body"/>
          </p:nvPr>
        </p:nvSpPr>
        <p:spPr>
          <a:xfrm>
            <a:off x="748140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5" name="Google Shape;405;p48"/>
          <p:cNvSpPr txBox="1"/>
          <p:nvPr>
            <p:ph idx="15" type="body"/>
          </p:nvPr>
        </p:nvSpPr>
        <p:spPr>
          <a:xfrm>
            <a:off x="826932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6" name="Google Shape;406;p48"/>
          <p:cNvSpPr txBox="1"/>
          <p:nvPr>
            <p:ph idx="16" type="body"/>
          </p:nvPr>
        </p:nvSpPr>
        <p:spPr>
          <a:xfrm>
            <a:off x="9845160"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7" name="Google Shape;407;p48"/>
          <p:cNvSpPr txBox="1"/>
          <p:nvPr>
            <p:ph idx="17" type="body"/>
          </p:nvPr>
        </p:nvSpPr>
        <p:spPr>
          <a:xfrm>
            <a:off x="10633085" y="3502152"/>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8" name="Google Shape;408;p48"/>
          <p:cNvSpPr txBox="1"/>
          <p:nvPr>
            <p:ph idx="18" type="body"/>
          </p:nvPr>
        </p:nvSpPr>
        <p:spPr>
          <a:xfrm>
            <a:off x="1969915"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09" name="Google Shape;409;p48"/>
          <p:cNvSpPr txBox="1"/>
          <p:nvPr>
            <p:ph idx="19" type="body"/>
          </p:nvPr>
        </p:nvSpPr>
        <p:spPr>
          <a:xfrm>
            <a:off x="2757602"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0" name="Google Shape;410;p48"/>
          <p:cNvSpPr txBox="1"/>
          <p:nvPr>
            <p:ph idx="20" type="body"/>
          </p:nvPr>
        </p:nvSpPr>
        <p:spPr>
          <a:xfrm>
            <a:off x="3545289"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1" name="Google Shape;411;p48"/>
          <p:cNvSpPr txBox="1"/>
          <p:nvPr>
            <p:ph idx="21" type="body"/>
          </p:nvPr>
        </p:nvSpPr>
        <p:spPr>
          <a:xfrm>
            <a:off x="4332976"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2" name="Google Shape;412;p48"/>
          <p:cNvSpPr txBox="1"/>
          <p:nvPr>
            <p:ph idx="22" type="body"/>
          </p:nvPr>
        </p:nvSpPr>
        <p:spPr>
          <a:xfrm>
            <a:off x="5120663"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3" name="Google Shape;413;p48"/>
          <p:cNvSpPr txBox="1"/>
          <p:nvPr>
            <p:ph idx="23" type="body"/>
          </p:nvPr>
        </p:nvSpPr>
        <p:spPr>
          <a:xfrm>
            <a:off x="5908350"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4" name="Google Shape;414;p48"/>
          <p:cNvSpPr txBox="1"/>
          <p:nvPr>
            <p:ph idx="24" type="body"/>
          </p:nvPr>
        </p:nvSpPr>
        <p:spPr>
          <a:xfrm>
            <a:off x="6696037"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5" name="Google Shape;415;p48"/>
          <p:cNvSpPr txBox="1"/>
          <p:nvPr>
            <p:ph idx="25" type="body"/>
          </p:nvPr>
        </p:nvSpPr>
        <p:spPr>
          <a:xfrm>
            <a:off x="9059098"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6" name="Google Shape;416;p48"/>
          <p:cNvSpPr txBox="1"/>
          <p:nvPr>
            <p:ph idx="26" type="body"/>
          </p:nvPr>
        </p:nvSpPr>
        <p:spPr>
          <a:xfrm>
            <a:off x="7483724"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7" name="Google Shape;417;p48"/>
          <p:cNvSpPr txBox="1"/>
          <p:nvPr>
            <p:ph idx="27" type="body"/>
          </p:nvPr>
        </p:nvSpPr>
        <p:spPr>
          <a:xfrm>
            <a:off x="8271411"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8" name="Google Shape;418;p48"/>
          <p:cNvSpPr txBox="1"/>
          <p:nvPr>
            <p:ph idx="28" type="body"/>
          </p:nvPr>
        </p:nvSpPr>
        <p:spPr>
          <a:xfrm>
            <a:off x="9846785"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19" name="Google Shape;419;p48"/>
          <p:cNvSpPr txBox="1"/>
          <p:nvPr>
            <p:ph idx="29" type="body"/>
          </p:nvPr>
        </p:nvSpPr>
        <p:spPr>
          <a:xfrm>
            <a:off x="10634472" y="4425696"/>
            <a:ext cx="640080" cy="201776"/>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rgbClr val="FEFEFE"/>
              </a:buClr>
              <a:buSzPts val="1250"/>
              <a:buNone/>
              <a:defRPr sz="1000">
                <a:solidFill>
                  <a:srgbClr val="FEFEFE"/>
                </a:solidFill>
              </a:defRPr>
            </a:lvl1pPr>
            <a:lvl2pPr indent="-371475" lvl="1" marL="914400" algn="l">
              <a:lnSpc>
                <a:spcPct val="120000"/>
              </a:lnSpc>
              <a:spcBef>
                <a:spcPts val="500"/>
              </a:spcBef>
              <a:spcAft>
                <a:spcPts val="0"/>
              </a:spcAft>
              <a:buClr>
                <a:schemeClr val="lt1"/>
              </a:buClr>
              <a:buSzPts val="2250"/>
              <a:buChar char="•"/>
              <a:defRPr/>
            </a:lvl2pPr>
            <a:lvl3pPr indent="-371475" lvl="2" marL="1371600" algn="l">
              <a:lnSpc>
                <a:spcPct val="120000"/>
              </a:lnSpc>
              <a:spcBef>
                <a:spcPts val="500"/>
              </a:spcBef>
              <a:spcAft>
                <a:spcPts val="0"/>
              </a:spcAft>
              <a:buClr>
                <a:schemeClr val="lt1"/>
              </a:buClr>
              <a:buSzPts val="2250"/>
              <a:buChar char="•"/>
              <a:defRPr/>
            </a:lvl3pPr>
            <a:lvl4pPr indent="-371475" lvl="3" marL="1828800" algn="l">
              <a:lnSpc>
                <a:spcPct val="120000"/>
              </a:lnSpc>
              <a:spcBef>
                <a:spcPts val="500"/>
              </a:spcBef>
              <a:spcAft>
                <a:spcPts val="0"/>
              </a:spcAft>
              <a:buClr>
                <a:schemeClr val="lt1"/>
              </a:buClr>
              <a:buSzPts val="2250"/>
              <a:buChar char="•"/>
              <a:defRPr/>
            </a:lvl4pPr>
            <a:lvl5pPr indent="-371475" lvl="4" marL="2286000" algn="l">
              <a:lnSpc>
                <a:spcPct val="120000"/>
              </a:lnSpc>
              <a:spcBef>
                <a:spcPts val="500"/>
              </a:spcBef>
              <a:spcAft>
                <a:spcPts val="0"/>
              </a:spcAft>
              <a:buClr>
                <a:schemeClr val="lt1"/>
              </a:buClr>
              <a:buSzPts val="2250"/>
              <a:buChar char="•"/>
              <a:defRPr/>
            </a:lvl5pPr>
            <a:lvl6pPr indent="-371475" lvl="5" marL="2743200" algn="l">
              <a:lnSpc>
                <a:spcPct val="120000"/>
              </a:lnSpc>
              <a:spcBef>
                <a:spcPts val="500"/>
              </a:spcBef>
              <a:spcAft>
                <a:spcPts val="0"/>
              </a:spcAft>
              <a:buClr>
                <a:schemeClr val="lt1"/>
              </a:buClr>
              <a:buSzPts val="2250"/>
              <a:buChar char="•"/>
              <a:defRPr/>
            </a:lvl6pPr>
            <a:lvl7pPr indent="-371475" lvl="6" marL="3200400" algn="l">
              <a:lnSpc>
                <a:spcPct val="120000"/>
              </a:lnSpc>
              <a:spcBef>
                <a:spcPts val="500"/>
              </a:spcBef>
              <a:spcAft>
                <a:spcPts val="0"/>
              </a:spcAft>
              <a:buClr>
                <a:schemeClr val="lt1"/>
              </a:buClr>
              <a:buSzPts val="2250"/>
              <a:buChar char="•"/>
              <a:defRPr/>
            </a:lvl7pPr>
            <a:lvl8pPr indent="-371475" lvl="7" marL="3657600" algn="l">
              <a:lnSpc>
                <a:spcPct val="120000"/>
              </a:lnSpc>
              <a:spcBef>
                <a:spcPts val="500"/>
              </a:spcBef>
              <a:spcAft>
                <a:spcPts val="0"/>
              </a:spcAft>
              <a:buClr>
                <a:schemeClr val="lt1"/>
              </a:buClr>
              <a:buSzPts val="2250"/>
              <a:buChar char="•"/>
              <a:defRPr/>
            </a:lvl8pPr>
            <a:lvl9pPr indent="-371475" lvl="8" marL="4114800" algn="l">
              <a:lnSpc>
                <a:spcPct val="120000"/>
              </a:lnSpc>
              <a:spcBef>
                <a:spcPts val="500"/>
              </a:spcBef>
              <a:spcAft>
                <a:spcPts val="0"/>
              </a:spcAft>
              <a:buClr>
                <a:schemeClr val="lt1"/>
              </a:buClr>
              <a:buSzPts val="2250"/>
              <a:buChar char="•"/>
              <a:defRPr/>
            </a:lvl9pPr>
          </a:lstStyle>
          <a:p/>
        </p:txBody>
      </p:sp>
      <p:sp>
        <p:nvSpPr>
          <p:cNvPr id="420" name="Google Shape;420;p48"/>
          <p:cNvSpPr/>
          <p:nvPr/>
        </p:nvSpPr>
        <p:spPr>
          <a:xfrm>
            <a:off x="929640" y="4034785"/>
            <a:ext cx="10332720" cy="45719"/>
          </a:xfrm>
          <a:prstGeom prst="rect">
            <a:avLst/>
          </a:prstGeom>
          <a:solidFill>
            <a:srgbClr val="BFA72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FEFEFE"/>
              </a:solidFill>
              <a:latin typeface="Twentieth Century"/>
              <a:ea typeface="Twentieth Century"/>
              <a:cs typeface="Twentieth Century"/>
              <a:sym typeface="Twentieth Century"/>
            </a:endParaRPr>
          </a:p>
        </p:txBody>
      </p:sp>
      <p:sp>
        <p:nvSpPr>
          <p:cNvPr id="421" name="Google Shape;421;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2" name="Google Shape;422;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3" name="Google Shape;423;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  Content">
  <p:cSld name="3  Content">
    <p:spTree>
      <p:nvGrpSpPr>
        <p:cNvPr id="424" name="Shape 424"/>
        <p:cNvGrpSpPr/>
        <p:nvPr/>
      </p:nvGrpSpPr>
      <p:grpSpPr>
        <a:xfrm>
          <a:off x="0" y="0"/>
          <a:ext cx="0" cy="0"/>
          <a:chOff x="0" y="0"/>
          <a:chExt cx="0" cy="0"/>
        </a:xfrm>
      </p:grpSpPr>
      <p:sp>
        <p:nvSpPr>
          <p:cNvPr id="425" name="Google Shape;425;p49"/>
          <p:cNvSpPr txBox="1"/>
          <p:nvPr>
            <p:ph type="title"/>
          </p:nvPr>
        </p:nvSpPr>
        <p:spPr>
          <a:xfrm>
            <a:off x="1885156" y="892177"/>
            <a:ext cx="8421688" cy="1325563"/>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rgbClr val="3F3F3F"/>
              </a:buClr>
              <a:buSzPts val="2800"/>
              <a:buFont typeface="Twentieth Century"/>
              <a:buNone/>
              <a:defRPr sz="2800">
                <a:solidFill>
                  <a:srgbClr val="3F3F3F"/>
                </a:solidFill>
                <a:latin typeface="Twentieth Century"/>
                <a:ea typeface="Twentieth Century"/>
                <a:cs typeface="Twentieth Century"/>
                <a:sym typeface="Twentieth Century"/>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6" name="Google Shape;426;p49"/>
          <p:cNvSpPr txBox="1"/>
          <p:nvPr>
            <p:ph idx="1" type="body"/>
          </p:nvPr>
        </p:nvSpPr>
        <p:spPr>
          <a:xfrm>
            <a:off x="1075447" y="2370670"/>
            <a:ext cx="1856232" cy="1664208"/>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chemeClr val="dk1"/>
              </a:buClr>
              <a:buSzPts val="1750"/>
              <a:buNone/>
              <a:defRPr sz="1400"/>
            </a:lvl1pPr>
            <a:lvl2pPr indent="-228600" lvl="1" marL="914400" algn="l">
              <a:lnSpc>
                <a:spcPct val="120000"/>
              </a:lnSpc>
              <a:spcBef>
                <a:spcPts val="500"/>
              </a:spcBef>
              <a:spcAft>
                <a:spcPts val="0"/>
              </a:spcAft>
              <a:buClr>
                <a:schemeClr val="dk1"/>
              </a:buClr>
              <a:buSzPts val="1500"/>
              <a:buNone/>
              <a:defRPr sz="1200"/>
            </a:lvl2pPr>
            <a:lvl3pPr indent="-228600" lvl="2" marL="1371600" algn="l">
              <a:lnSpc>
                <a:spcPct val="120000"/>
              </a:lnSpc>
              <a:spcBef>
                <a:spcPts val="500"/>
              </a:spcBef>
              <a:spcAft>
                <a:spcPts val="0"/>
              </a:spcAft>
              <a:buClr>
                <a:schemeClr val="dk1"/>
              </a:buClr>
              <a:buSzPts val="1375"/>
              <a:buNone/>
              <a:defRPr sz="1100"/>
            </a:lvl3pPr>
            <a:lvl4pPr indent="-228600" lvl="3" marL="1828800" algn="l">
              <a:lnSpc>
                <a:spcPct val="120000"/>
              </a:lnSpc>
              <a:spcBef>
                <a:spcPts val="500"/>
              </a:spcBef>
              <a:spcAft>
                <a:spcPts val="0"/>
              </a:spcAft>
              <a:buClr>
                <a:schemeClr val="dk1"/>
              </a:buClr>
              <a:buSzPts val="1313"/>
              <a:buNone/>
              <a:defRPr sz="1050"/>
            </a:lvl4pPr>
            <a:lvl5pPr indent="-228600" lvl="4" marL="2286000" algn="l">
              <a:lnSpc>
                <a:spcPct val="120000"/>
              </a:lnSpc>
              <a:spcBef>
                <a:spcPts val="500"/>
              </a:spcBef>
              <a:spcAft>
                <a:spcPts val="0"/>
              </a:spcAft>
              <a:buClr>
                <a:schemeClr val="dk1"/>
              </a:buClr>
              <a:buSzPts val="1313"/>
              <a:buNone/>
              <a:defRPr sz="105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27" name="Google Shape;427;p49"/>
          <p:cNvSpPr txBox="1"/>
          <p:nvPr>
            <p:ph idx="2" type="body"/>
          </p:nvPr>
        </p:nvSpPr>
        <p:spPr>
          <a:xfrm>
            <a:off x="838200" y="3788813"/>
            <a:ext cx="2330726" cy="804859"/>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4000"/>
              <a:buNone/>
              <a:defRPr sz="32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28" name="Google Shape;428;p49"/>
          <p:cNvSpPr txBox="1"/>
          <p:nvPr>
            <p:ph idx="3" type="body"/>
          </p:nvPr>
        </p:nvSpPr>
        <p:spPr>
          <a:xfrm>
            <a:off x="838200" y="4464810"/>
            <a:ext cx="2330726" cy="438505"/>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1750"/>
              <a:buNone/>
              <a:defRPr sz="14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29" name="Google Shape;429;p49"/>
          <p:cNvSpPr txBox="1"/>
          <p:nvPr>
            <p:ph idx="4" type="body"/>
          </p:nvPr>
        </p:nvSpPr>
        <p:spPr>
          <a:xfrm>
            <a:off x="838200" y="5120722"/>
            <a:ext cx="2330726" cy="853167"/>
          </a:xfrm>
          <a:prstGeom prst="rect">
            <a:avLst/>
          </a:prstGeom>
          <a:noFill/>
          <a:ln>
            <a:noFill/>
          </a:ln>
        </p:spPr>
        <p:txBody>
          <a:bodyPr anchorCtr="0" anchor="t" bIns="45700" lIns="0" spcFirstLastPara="1" rIns="0" wrap="square" tIns="45700">
            <a:normAutofit/>
          </a:bodyPr>
          <a:lstStyle>
            <a:lvl1pPr indent="-228600" lvl="0" marL="457200" algn="ctr">
              <a:lnSpc>
                <a:spcPct val="100000"/>
              </a:lnSpc>
              <a:spcBef>
                <a:spcPts val="1000"/>
              </a:spcBef>
              <a:spcAft>
                <a:spcPts val="0"/>
              </a:spcAft>
              <a:buClr>
                <a:srgbClr val="3F3F3F"/>
              </a:buClr>
              <a:buSzPts val="1750"/>
              <a:buNone/>
              <a:defRPr sz="1400">
                <a:solidFill>
                  <a:srgbClr val="3F3F3F"/>
                </a:solidFill>
              </a:defRPr>
            </a:lvl1pPr>
            <a:lvl2pPr indent="-228600" lvl="1" marL="914400" algn="l">
              <a:lnSpc>
                <a:spcPct val="100000"/>
              </a:lnSpc>
              <a:spcBef>
                <a:spcPts val="500"/>
              </a:spcBef>
              <a:spcAft>
                <a:spcPts val="0"/>
              </a:spcAft>
              <a:buClr>
                <a:schemeClr val="dk1"/>
              </a:buClr>
              <a:buSzPts val="1750"/>
              <a:buNone/>
              <a:defRPr sz="1400"/>
            </a:lvl2pPr>
            <a:lvl3pPr indent="-228600" lvl="2" marL="1371600" algn="l">
              <a:lnSpc>
                <a:spcPct val="100000"/>
              </a:lnSpc>
              <a:spcBef>
                <a:spcPts val="500"/>
              </a:spcBef>
              <a:spcAft>
                <a:spcPts val="0"/>
              </a:spcAft>
              <a:buClr>
                <a:schemeClr val="dk1"/>
              </a:buClr>
              <a:buSzPts val="1750"/>
              <a:buNone/>
              <a:defRPr sz="1400"/>
            </a:lvl3pPr>
            <a:lvl4pPr indent="-228600" lvl="3" marL="1828800" algn="l">
              <a:lnSpc>
                <a:spcPct val="100000"/>
              </a:lnSpc>
              <a:spcBef>
                <a:spcPts val="500"/>
              </a:spcBef>
              <a:spcAft>
                <a:spcPts val="0"/>
              </a:spcAft>
              <a:buClr>
                <a:schemeClr val="dk1"/>
              </a:buClr>
              <a:buSzPts val="1750"/>
              <a:buNone/>
              <a:defRPr sz="1400"/>
            </a:lvl4pPr>
            <a:lvl5pPr indent="-228600" lvl="4" marL="2286000" algn="l">
              <a:lnSpc>
                <a:spcPct val="100000"/>
              </a:lnSpc>
              <a:spcBef>
                <a:spcPts val="500"/>
              </a:spcBef>
              <a:spcAft>
                <a:spcPts val="0"/>
              </a:spcAft>
              <a:buClr>
                <a:schemeClr val="dk1"/>
              </a:buClr>
              <a:buSzPts val="1750"/>
              <a:buNone/>
              <a:defRPr sz="140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0" name="Google Shape;430;p49"/>
          <p:cNvSpPr txBox="1"/>
          <p:nvPr>
            <p:ph idx="5" type="body"/>
          </p:nvPr>
        </p:nvSpPr>
        <p:spPr>
          <a:xfrm>
            <a:off x="3805651" y="2370670"/>
            <a:ext cx="1856232" cy="1664208"/>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chemeClr val="dk1"/>
              </a:buClr>
              <a:buSzPts val="1750"/>
              <a:buNone/>
              <a:defRPr sz="1400"/>
            </a:lvl1pPr>
            <a:lvl2pPr indent="-228600" lvl="1" marL="914400" algn="l">
              <a:lnSpc>
                <a:spcPct val="120000"/>
              </a:lnSpc>
              <a:spcBef>
                <a:spcPts val="500"/>
              </a:spcBef>
              <a:spcAft>
                <a:spcPts val="0"/>
              </a:spcAft>
              <a:buClr>
                <a:schemeClr val="dk1"/>
              </a:buClr>
              <a:buSzPts val="1500"/>
              <a:buNone/>
              <a:defRPr sz="1200"/>
            </a:lvl2pPr>
            <a:lvl3pPr indent="-228600" lvl="2" marL="1371600" algn="l">
              <a:lnSpc>
                <a:spcPct val="120000"/>
              </a:lnSpc>
              <a:spcBef>
                <a:spcPts val="500"/>
              </a:spcBef>
              <a:spcAft>
                <a:spcPts val="0"/>
              </a:spcAft>
              <a:buClr>
                <a:schemeClr val="dk1"/>
              </a:buClr>
              <a:buSzPts val="1375"/>
              <a:buNone/>
              <a:defRPr sz="1100"/>
            </a:lvl3pPr>
            <a:lvl4pPr indent="-228600" lvl="3" marL="1828800" algn="l">
              <a:lnSpc>
                <a:spcPct val="120000"/>
              </a:lnSpc>
              <a:spcBef>
                <a:spcPts val="500"/>
              </a:spcBef>
              <a:spcAft>
                <a:spcPts val="0"/>
              </a:spcAft>
              <a:buClr>
                <a:schemeClr val="dk1"/>
              </a:buClr>
              <a:buSzPts val="1313"/>
              <a:buNone/>
              <a:defRPr sz="1050"/>
            </a:lvl4pPr>
            <a:lvl5pPr indent="-228600" lvl="4" marL="2286000" algn="l">
              <a:lnSpc>
                <a:spcPct val="120000"/>
              </a:lnSpc>
              <a:spcBef>
                <a:spcPts val="500"/>
              </a:spcBef>
              <a:spcAft>
                <a:spcPts val="0"/>
              </a:spcAft>
              <a:buClr>
                <a:schemeClr val="dk1"/>
              </a:buClr>
              <a:buSzPts val="1313"/>
              <a:buNone/>
              <a:defRPr sz="105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1" name="Google Shape;431;p49"/>
          <p:cNvSpPr txBox="1"/>
          <p:nvPr>
            <p:ph idx="6" type="body"/>
          </p:nvPr>
        </p:nvSpPr>
        <p:spPr>
          <a:xfrm>
            <a:off x="3562665" y="3788813"/>
            <a:ext cx="2342205" cy="804859"/>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4000"/>
              <a:buNone/>
              <a:defRPr sz="32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32" name="Google Shape;432;p49"/>
          <p:cNvSpPr txBox="1"/>
          <p:nvPr>
            <p:ph idx="7" type="body"/>
          </p:nvPr>
        </p:nvSpPr>
        <p:spPr>
          <a:xfrm>
            <a:off x="3562665" y="4464810"/>
            <a:ext cx="2342205" cy="438505"/>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1750"/>
              <a:buNone/>
              <a:defRPr sz="14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33" name="Google Shape;433;p49"/>
          <p:cNvSpPr txBox="1"/>
          <p:nvPr>
            <p:ph idx="8" type="body"/>
          </p:nvPr>
        </p:nvSpPr>
        <p:spPr>
          <a:xfrm>
            <a:off x="3562665" y="5120722"/>
            <a:ext cx="2342205" cy="853167"/>
          </a:xfrm>
          <a:prstGeom prst="rect">
            <a:avLst/>
          </a:prstGeom>
          <a:noFill/>
          <a:ln>
            <a:noFill/>
          </a:ln>
        </p:spPr>
        <p:txBody>
          <a:bodyPr anchorCtr="0" anchor="t" bIns="45700" lIns="0" spcFirstLastPara="1" rIns="0" wrap="square" tIns="45700">
            <a:normAutofit/>
          </a:bodyPr>
          <a:lstStyle>
            <a:lvl1pPr indent="-228600" lvl="0" marL="457200" algn="ctr">
              <a:lnSpc>
                <a:spcPct val="100000"/>
              </a:lnSpc>
              <a:spcBef>
                <a:spcPts val="1000"/>
              </a:spcBef>
              <a:spcAft>
                <a:spcPts val="0"/>
              </a:spcAft>
              <a:buClr>
                <a:srgbClr val="3F3F3F"/>
              </a:buClr>
              <a:buSzPts val="1750"/>
              <a:buNone/>
              <a:defRPr sz="1400">
                <a:solidFill>
                  <a:srgbClr val="3F3F3F"/>
                </a:solidFill>
              </a:defRPr>
            </a:lvl1pPr>
            <a:lvl2pPr indent="-228600" lvl="1" marL="914400" algn="l">
              <a:lnSpc>
                <a:spcPct val="100000"/>
              </a:lnSpc>
              <a:spcBef>
                <a:spcPts val="500"/>
              </a:spcBef>
              <a:spcAft>
                <a:spcPts val="0"/>
              </a:spcAft>
              <a:buClr>
                <a:schemeClr val="dk1"/>
              </a:buClr>
              <a:buSzPts val="1750"/>
              <a:buNone/>
              <a:defRPr sz="1400"/>
            </a:lvl2pPr>
            <a:lvl3pPr indent="-228600" lvl="2" marL="1371600" algn="l">
              <a:lnSpc>
                <a:spcPct val="100000"/>
              </a:lnSpc>
              <a:spcBef>
                <a:spcPts val="500"/>
              </a:spcBef>
              <a:spcAft>
                <a:spcPts val="0"/>
              </a:spcAft>
              <a:buClr>
                <a:schemeClr val="dk1"/>
              </a:buClr>
              <a:buSzPts val="1750"/>
              <a:buNone/>
              <a:defRPr sz="1400"/>
            </a:lvl3pPr>
            <a:lvl4pPr indent="-228600" lvl="3" marL="1828800" algn="l">
              <a:lnSpc>
                <a:spcPct val="100000"/>
              </a:lnSpc>
              <a:spcBef>
                <a:spcPts val="500"/>
              </a:spcBef>
              <a:spcAft>
                <a:spcPts val="0"/>
              </a:spcAft>
              <a:buClr>
                <a:schemeClr val="dk1"/>
              </a:buClr>
              <a:buSzPts val="1750"/>
              <a:buNone/>
              <a:defRPr sz="1400"/>
            </a:lvl4pPr>
            <a:lvl5pPr indent="-228600" lvl="4" marL="2286000" algn="l">
              <a:lnSpc>
                <a:spcPct val="100000"/>
              </a:lnSpc>
              <a:spcBef>
                <a:spcPts val="500"/>
              </a:spcBef>
              <a:spcAft>
                <a:spcPts val="0"/>
              </a:spcAft>
              <a:buClr>
                <a:schemeClr val="dk1"/>
              </a:buClr>
              <a:buSzPts val="1750"/>
              <a:buNone/>
              <a:defRPr sz="140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4" name="Google Shape;434;p49"/>
          <p:cNvSpPr txBox="1"/>
          <p:nvPr>
            <p:ph idx="9" type="body"/>
          </p:nvPr>
        </p:nvSpPr>
        <p:spPr>
          <a:xfrm>
            <a:off x="6530117" y="2370670"/>
            <a:ext cx="1856232" cy="1664208"/>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chemeClr val="dk1"/>
              </a:buClr>
              <a:buSzPts val="1750"/>
              <a:buNone/>
              <a:defRPr sz="1400"/>
            </a:lvl1pPr>
            <a:lvl2pPr indent="-228600" lvl="1" marL="914400" algn="l">
              <a:lnSpc>
                <a:spcPct val="120000"/>
              </a:lnSpc>
              <a:spcBef>
                <a:spcPts val="500"/>
              </a:spcBef>
              <a:spcAft>
                <a:spcPts val="0"/>
              </a:spcAft>
              <a:buClr>
                <a:schemeClr val="dk1"/>
              </a:buClr>
              <a:buSzPts val="1500"/>
              <a:buNone/>
              <a:defRPr sz="1200"/>
            </a:lvl2pPr>
            <a:lvl3pPr indent="-228600" lvl="2" marL="1371600" algn="l">
              <a:lnSpc>
                <a:spcPct val="120000"/>
              </a:lnSpc>
              <a:spcBef>
                <a:spcPts val="500"/>
              </a:spcBef>
              <a:spcAft>
                <a:spcPts val="0"/>
              </a:spcAft>
              <a:buClr>
                <a:schemeClr val="dk1"/>
              </a:buClr>
              <a:buSzPts val="1375"/>
              <a:buNone/>
              <a:defRPr sz="1100"/>
            </a:lvl3pPr>
            <a:lvl4pPr indent="-228600" lvl="3" marL="1828800" algn="l">
              <a:lnSpc>
                <a:spcPct val="120000"/>
              </a:lnSpc>
              <a:spcBef>
                <a:spcPts val="500"/>
              </a:spcBef>
              <a:spcAft>
                <a:spcPts val="0"/>
              </a:spcAft>
              <a:buClr>
                <a:schemeClr val="dk1"/>
              </a:buClr>
              <a:buSzPts val="1313"/>
              <a:buNone/>
              <a:defRPr sz="1050"/>
            </a:lvl4pPr>
            <a:lvl5pPr indent="-228600" lvl="4" marL="2286000" algn="l">
              <a:lnSpc>
                <a:spcPct val="120000"/>
              </a:lnSpc>
              <a:spcBef>
                <a:spcPts val="500"/>
              </a:spcBef>
              <a:spcAft>
                <a:spcPts val="0"/>
              </a:spcAft>
              <a:buClr>
                <a:schemeClr val="dk1"/>
              </a:buClr>
              <a:buSzPts val="1313"/>
              <a:buNone/>
              <a:defRPr sz="105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5" name="Google Shape;435;p49"/>
          <p:cNvSpPr txBox="1"/>
          <p:nvPr>
            <p:ph idx="13" type="body"/>
          </p:nvPr>
        </p:nvSpPr>
        <p:spPr>
          <a:xfrm>
            <a:off x="6298609" y="3788813"/>
            <a:ext cx="2330726" cy="804859"/>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4000"/>
              <a:buNone/>
              <a:defRPr sz="32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36" name="Google Shape;436;p49"/>
          <p:cNvSpPr txBox="1"/>
          <p:nvPr>
            <p:ph idx="14" type="body"/>
          </p:nvPr>
        </p:nvSpPr>
        <p:spPr>
          <a:xfrm>
            <a:off x="6298609" y="4464810"/>
            <a:ext cx="2330726" cy="438505"/>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1750"/>
              <a:buNone/>
              <a:defRPr sz="14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37" name="Google Shape;437;p49"/>
          <p:cNvSpPr txBox="1"/>
          <p:nvPr>
            <p:ph idx="15" type="body"/>
          </p:nvPr>
        </p:nvSpPr>
        <p:spPr>
          <a:xfrm>
            <a:off x="6298609" y="5120722"/>
            <a:ext cx="2330726" cy="853167"/>
          </a:xfrm>
          <a:prstGeom prst="rect">
            <a:avLst/>
          </a:prstGeom>
          <a:noFill/>
          <a:ln>
            <a:noFill/>
          </a:ln>
        </p:spPr>
        <p:txBody>
          <a:bodyPr anchorCtr="0" anchor="t" bIns="45700" lIns="0" spcFirstLastPara="1" rIns="0" wrap="square" tIns="45700">
            <a:normAutofit/>
          </a:bodyPr>
          <a:lstStyle>
            <a:lvl1pPr indent="-228600" lvl="0" marL="457200" algn="ctr">
              <a:lnSpc>
                <a:spcPct val="100000"/>
              </a:lnSpc>
              <a:spcBef>
                <a:spcPts val="1000"/>
              </a:spcBef>
              <a:spcAft>
                <a:spcPts val="0"/>
              </a:spcAft>
              <a:buClr>
                <a:srgbClr val="3F3F3F"/>
              </a:buClr>
              <a:buSzPts val="1750"/>
              <a:buNone/>
              <a:defRPr sz="1400">
                <a:solidFill>
                  <a:srgbClr val="3F3F3F"/>
                </a:solidFill>
              </a:defRPr>
            </a:lvl1pPr>
            <a:lvl2pPr indent="-228600" lvl="1" marL="914400" algn="l">
              <a:lnSpc>
                <a:spcPct val="100000"/>
              </a:lnSpc>
              <a:spcBef>
                <a:spcPts val="500"/>
              </a:spcBef>
              <a:spcAft>
                <a:spcPts val="0"/>
              </a:spcAft>
              <a:buClr>
                <a:schemeClr val="dk1"/>
              </a:buClr>
              <a:buSzPts val="1750"/>
              <a:buNone/>
              <a:defRPr sz="1400"/>
            </a:lvl2pPr>
            <a:lvl3pPr indent="-228600" lvl="2" marL="1371600" algn="l">
              <a:lnSpc>
                <a:spcPct val="100000"/>
              </a:lnSpc>
              <a:spcBef>
                <a:spcPts val="500"/>
              </a:spcBef>
              <a:spcAft>
                <a:spcPts val="0"/>
              </a:spcAft>
              <a:buClr>
                <a:schemeClr val="dk1"/>
              </a:buClr>
              <a:buSzPts val="1750"/>
              <a:buNone/>
              <a:defRPr sz="1400"/>
            </a:lvl3pPr>
            <a:lvl4pPr indent="-228600" lvl="3" marL="1828800" algn="l">
              <a:lnSpc>
                <a:spcPct val="100000"/>
              </a:lnSpc>
              <a:spcBef>
                <a:spcPts val="500"/>
              </a:spcBef>
              <a:spcAft>
                <a:spcPts val="0"/>
              </a:spcAft>
              <a:buClr>
                <a:schemeClr val="dk1"/>
              </a:buClr>
              <a:buSzPts val="1750"/>
              <a:buNone/>
              <a:defRPr sz="1400"/>
            </a:lvl4pPr>
            <a:lvl5pPr indent="-228600" lvl="4" marL="2286000" algn="l">
              <a:lnSpc>
                <a:spcPct val="100000"/>
              </a:lnSpc>
              <a:spcBef>
                <a:spcPts val="500"/>
              </a:spcBef>
              <a:spcAft>
                <a:spcPts val="0"/>
              </a:spcAft>
              <a:buClr>
                <a:schemeClr val="dk1"/>
              </a:buClr>
              <a:buSzPts val="1750"/>
              <a:buNone/>
              <a:defRPr sz="140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8" name="Google Shape;438;p49"/>
          <p:cNvSpPr txBox="1"/>
          <p:nvPr>
            <p:ph idx="16" type="body"/>
          </p:nvPr>
        </p:nvSpPr>
        <p:spPr>
          <a:xfrm>
            <a:off x="9260321" y="2370670"/>
            <a:ext cx="1856232" cy="1664208"/>
          </a:xfrm>
          <a:prstGeom prst="rect">
            <a:avLst/>
          </a:prstGeom>
          <a:noFill/>
          <a:ln>
            <a:noFill/>
          </a:ln>
        </p:spPr>
        <p:txBody>
          <a:bodyPr anchorCtr="0" anchor="t" bIns="45700" lIns="91425" spcFirstLastPara="1" rIns="91425" wrap="square" tIns="45700">
            <a:noAutofit/>
          </a:bodyPr>
          <a:lstStyle>
            <a:lvl1pPr indent="-228600" lvl="0" marL="457200" algn="ctr">
              <a:lnSpc>
                <a:spcPct val="120000"/>
              </a:lnSpc>
              <a:spcBef>
                <a:spcPts val="1000"/>
              </a:spcBef>
              <a:spcAft>
                <a:spcPts val="0"/>
              </a:spcAft>
              <a:buClr>
                <a:schemeClr val="dk1"/>
              </a:buClr>
              <a:buSzPts val="1750"/>
              <a:buNone/>
              <a:defRPr sz="1400"/>
            </a:lvl1pPr>
            <a:lvl2pPr indent="-228600" lvl="1" marL="914400" algn="l">
              <a:lnSpc>
                <a:spcPct val="120000"/>
              </a:lnSpc>
              <a:spcBef>
                <a:spcPts val="500"/>
              </a:spcBef>
              <a:spcAft>
                <a:spcPts val="0"/>
              </a:spcAft>
              <a:buClr>
                <a:schemeClr val="dk1"/>
              </a:buClr>
              <a:buSzPts val="1500"/>
              <a:buNone/>
              <a:defRPr sz="1200"/>
            </a:lvl2pPr>
            <a:lvl3pPr indent="-228600" lvl="2" marL="1371600" algn="l">
              <a:lnSpc>
                <a:spcPct val="120000"/>
              </a:lnSpc>
              <a:spcBef>
                <a:spcPts val="500"/>
              </a:spcBef>
              <a:spcAft>
                <a:spcPts val="0"/>
              </a:spcAft>
              <a:buClr>
                <a:schemeClr val="dk1"/>
              </a:buClr>
              <a:buSzPts val="1375"/>
              <a:buNone/>
              <a:defRPr sz="1100"/>
            </a:lvl3pPr>
            <a:lvl4pPr indent="-228600" lvl="3" marL="1828800" algn="l">
              <a:lnSpc>
                <a:spcPct val="120000"/>
              </a:lnSpc>
              <a:spcBef>
                <a:spcPts val="500"/>
              </a:spcBef>
              <a:spcAft>
                <a:spcPts val="0"/>
              </a:spcAft>
              <a:buClr>
                <a:schemeClr val="dk1"/>
              </a:buClr>
              <a:buSzPts val="1313"/>
              <a:buNone/>
              <a:defRPr sz="1050"/>
            </a:lvl4pPr>
            <a:lvl5pPr indent="-228600" lvl="4" marL="2286000" algn="l">
              <a:lnSpc>
                <a:spcPct val="120000"/>
              </a:lnSpc>
              <a:spcBef>
                <a:spcPts val="500"/>
              </a:spcBef>
              <a:spcAft>
                <a:spcPts val="0"/>
              </a:spcAft>
              <a:buClr>
                <a:schemeClr val="dk1"/>
              </a:buClr>
              <a:buSzPts val="1313"/>
              <a:buNone/>
              <a:defRPr sz="105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39" name="Google Shape;439;p49"/>
          <p:cNvSpPr txBox="1"/>
          <p:nvPr>
            <p:ph idx="17" type="body"/>
          </p:nvPr>
        </p:nvSpPr>
        <p:spPr>
          <a:xfrm>
            <a:off x="9023074" y="3788457"/>
            <a:ext cx="2330726" cy="804859"/>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4000"/>
              <a:buNone/>
              <a:defRPr sz="32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sp>
        <p:nvSpPr>
          <p:cNvPr id="440" name="Google Shape;440;p49"/>
          <p:cNvSpPr txBox="1"/>
          <p:nvPr>
            <p:ph idx="18" type="body"/>
          </p:nvPr>
        </p:nvSpPr>
        <p:spPr>
          <a:xfrm>
            <a:off x="9023074" y="4464454"/>
            <a:ext cx="2330726" cy="438505"/>
          </a:xfrm>
          <a:prstGeom prst="rect">
            <a:avLst/>
          </a:prstGeom>
          <a:noFill/>
          <a:ln>
            <a:noFill/>
          </a:ln>
        </p:spPr>
        <p:txBody>
          <a:bodyPr anchorCtr="0" anchor="b" bIns="45700" lIns="0" spcFirstLastPara="1" rIns="0" wrap="square" tIns="45700">
            <a:noAutofit/>
          </a:bodyPr>
          <a:lstStyle>
            <a:lvl1pPr indent="-228600" lvl="0" marL="457200" algn="ctr">
              <a:lnSpc>
                <a:spcPct val="120000"/>
              </a:lnSpc>
              <a:spcBef>
                <a:spcPts val="1000"/>
              </a:spcBef>
              <a:spcAft>
                <a:spcPts val="0"/>
              </a:spcAft>
              <a:buClr>
                <a:srgbClr val="3F3F3F"/>
              </a:buClr>
              <a:buSzPts val="1750"/>
              <a:buNone/>
              <a:defRPr sz="1400">
                <a:solidFill>
                  <a:srgbClr val="3F3F3F"/>
                </a:solidFill>
                <a:latin typeface="Twentieth Century"/>
                <a:ea typeface="Twentieth Century"/>
                <a:cs typeface="Twentieth Century"/>
                <a:sym typeface="Twentieth Century"/>
              </a:defRPr>
            </a:lvl1pPr>
            <a:lvl2pPr indent="-228600" lvl="1" marL="914400" algn="l">
              <a:lnSpc>
                <a:spcPct val="120000"/>
              </a:lnSpc>
              <a:spcBef>
                <a:spcPts val="500"/>
              </a:spcBef>
              <a:spcAft>
                <a:spcPts val="0"/>
              </a:spcAft>
              <a:buClr>
                <a:schemeClr val="dk1"/>
              </a:buClr>
              <a:buSzPts val="2500"/>
              <a:buNone/>
              <a:defRPr b="1" sz="2000"/>
            </a:lvl2pPr>
            <a:lvl3pPr indent="-228600" lvl="2" marL="1371600" algn="l">
              <a:lnSpc>
                <a:spcPct val="120000"/>
              </a:lnSpc>
              <a:spcBef>
                <a:spcPts val="500"/>
              </a:spcBef>
              <a:spcAft>
                <a:spcPts val="0"/>
              </a:spcAft>
              <a:buClr>
                <a:schemeClr val="dk1"/>
              </a:buClr>
              <a:buSzPts val="2250"/>
              <a:buNone/>
              <a:defRPr b="1" sz="1800"/>
            </a:lvl3pPr>
            <a:lvl4pPr indent="-228600" lvl="3" marL="1828800" algn="l">
              <a:lnSpc>
                <a:spcPct val="120000"/>
              </a:lnSpc>
              <a:spcBef>
                <a:spcPts val="500"/>
              </a:spcBef>
              <a:spcAft>
                <a:spcPts val="0"/>
              </a:spcAft>
              <a:buClr>
                <a:schemeClr val="dk1"/>
              </a:buClr>
              <a:buSzPts val="2000"/>
              <a:buNone/>
              <a:defRPr b="1" sz="1600"/>
            </a:lvl4pPr>
            <a:lvl5pPr indent="-228600" lvl="4" marL="2286000" algn="l">
              <a:lnSpc>
                <a:spcPct val="120000"/>
              </a:lnSpc>
              <a:spcBef>
                <a:spcPts val="500"/>
              </a:spcBef>
              <a:spcAft>
                <a:spcPts val="0"/>
              </a:spcAft>
              <a:buClr>
                <a:schemeClr val="dk1"/>
              </a:buClr>
              <a:buSzPts val="2000"/>
              <a:buNone/>
              <a:defRPr b="1" sz="1600"/>
            </a:lvl5pPr>
            <a:lvl6pPr indent="-228600" lvl="5" marL="2743200" algn="l">
              <a:lnSpc>
                <a:spcPct val="120000"/>
              </a:lnSpc>
              <a:spcBef>
                <a:spcPts val="500"/>
              </a:spcBef>
              <a:spcAft>
                <a:spcPts val="0"/>
              </a:spcAft>
              <a:buClr>
                <a:schemeClr val="dk1"/>
              </a:buClr>
              <a:buSzPts val="2000"/>
              <a:buNone/>
              <a:defRPr b="1" sz="1600"/>
            </a:lvl6pPr>
            <a:lvl7pPr indent="-228600" lvl="6" marL="3200400" algn="l">
              <a:lnSpc>
                <a:spcPct val="120000"/>
              </a:lnSpc>
              <a:spcBef>
                <a:spcPts val="500"/>
              </a:spcBef>
              <a:spcAft>
                <a:spcPts val="0"/>
              </a:spcAft>
              <a:buClr>
                <a:schemeClr val="dk1"/>
              </a:buClr>
              <a:buSzPts val="2000"/>
              <a:buNone/>
              <a:defRPr b="1" sz="1600"/>
            </a:lvl7pPr>
            <a:lvl8pPr indent="-228600" lvl="7" marL="3657600" algn="l">
              <a:lnSpc>
                <a:spcPct val="120000"/>
              </a:lnSpc>
              <a:spcBef>
                <a:spcPts val="500"/>
              </a:spcBef>
              <a:spcAft>
                <a:spcPts val="0"/>
              </a:spcAft>
              <a:buClr>
                <a:schemeClr val="dk1"/>
              </a:buClr>
              <a:buSzPts val="2000"/>
              <a:buNone/>
              <a:defRPr b="1" sz="1600"/>
            </a:lvl8pPr>
            <a:lvl9pPr indent="-228600" lvl="8" marL="4114800" algn="l">
              <a:lnSpc>
                <a:spcPct val="120000"/>
              </a:lnSpc>
              <a:spcBef>
                <a:spcPts val="500"/>
              </a:spcBef>
              <a:spcAft>
                <a:spcPts val="0"/>
              </a:spcAft>
              <a:buClr>
                <a:schemeClr val="dk1"/>
              </a:buClr>
              <a:buSzPts val="2000"/>
              <a:buNone/>
              <a:defRPr b="1" sz="1600"/>
            </a:lvl9pPr>
          </a:lstStyle>
          <a:p/>
        </p:txBody>
      </p:sp>
      <p:cxnSp>
        <p:nvCxnSpPr>
          <p:cNvPr id="441" name="Google Shape;441;p49"/>
          <p:cNvCxnSpPr/>
          <p:nvPr/>
        </p:nvCxnSpPr>
        <p:spPr>
          <a:xfrm flipH="1">
            <a:off x="0" y="0"/>
            <a:ext cx="1238250" cy="1328057"/>
          </a:xfrm>
          <a:prstGeom prst="straightConnector1">
            <a:avLst/>
          </a:prstGeom>
          <a:noFill/>
          <a:ln cap="flat" cmpd="sng" w="9525">
            <a:solidFill>
              <a:srgbClr val="BFA726"/>
            </a:solidFill>
            <a:prstDash val="solid"/>
            <a:round/>
            <a:headEnd len="sm" w="sm" type="none"/>
            <a:tailEnd len="sm" w="sm" type="none"/>
          </a:ln>
        </p:spPr>
      </p:cxnSp>
      <p:cxnSp>
        <p:nvCxnSpPr>
          <p:cNvPr id="442" name="Google Shape;442;p49"/>
          <p:cNvCxnSpPr/>
          <p:nvPr/>
        </p:nvCxnSpPr>
        <p:spPr>
          <a:xfrm flipH="1">
            <a:off x="0" y="0"/>
            <a:ext cx="3790950" cy="892177"/>
          </a:xfrm>
          <a:prstGeom prst="straightConnector1">
            <a:avLst/>
          </a:prstGeom>
          <a:noFill/>
          <a:ln cap="flat" cmpd="sng" w="9525">
            <a:solidFill>
              <a:srgbClr val="BFA726"/>
            </a:solidFill>
            <a:prstDash val="solid"/>
            <a:round/>
            <a:headEnd len="sm" w="sm" type="none"/>
            <a:tailEnd len="sm" w="sm" type="none"/>
          </a:ln>
        </p:spPr>
      </p:cxnSp>
      <p:sp>
        <p:nvSpPr>
          <p:cNvPr id="443" name="Google Shape;443;p49"/>
          <p:cNvSpPr txBox="1"/>
          <p:nvPr>
            <p:ph idx="19" type="body"/>
          </p:nvPr>
        </p:nvSpPr>
        <p:spPr>
          <a:xfrm>
            <a:off x="9023074" y="5120366"/>
            <a:ext cx="2330726" cy="853167"/>
          </a:xfrm>
          <a:prstGeom prst="rect">
            <a:avLst/>
          </a:prstGeom>
          <a:noFill/>
          <a:ln>
            <a:noFill/>
          </a:ln>
        </p:spPr>
        <p:txBody>
          <a:bodyPr anchorCtr="0" anchor="t" bIns="45700" lIns="0" spcFirstLastPara="1" rIns="0" wrap="square" tIns="45700">
            <a:normAutofit/>
          </a:bodyPr>
          <a:lstStyle>
            <a:lvl1pPr indent="-228600" lvl="0" marL="457200" algn="ctr">
              <a:lnSpc>
                <a:spcPct val="100000"/>
              </a:lnSpc>
              <a:spcBef>
                <a:spcPts val="1000"/>
              </a:spcBef>
              <a:spcAft>
                <a:spcPts val="0"/>
              </a:spcAft>
              <a:buClr>
                <a:srgbClr val="3F3F3F"/>
              </a:buClr>
              <a:buSzPts val="1750"/>
              <a:buNone/>
              <a:defRPr sz="1400">
                <a:solidFill>
                  <a:srgbClr val="3F3F3F"/>
                </a:solidFill>
              </a:defRPr>
            </a:lvl1pPr>
            <a:lvl2pPr indent="-228600" lvl="1" marL="914400" algn="l">
              <a:lnSpc>
                <a:spcPct val="100000"/>
              </a:lnSpc>
              <a:spcBef>
                <a:spcPts val="500"/>
              </a:spcBef>
              <a:spcAft>
                <a:spcPts val="0"/>
              </a:spcAft>
              <a:buClr>
                <a:schemeClr val="dk1"/>
              </a:buClr>
              <a:buSzPts val="1750"/>
              <a:buNone/>
              <a:defRPr sz="1400"/>
            </a:lvl2pPr>
            <a:lvl3pPr indent="-228600" lvl="2" marL="1371600" algn="l">
              <a:lnSpc>
                <a:spcPct val="100000"/>
              </a:lnSpc>
              <a:spcBef>
                <a:spcPts val="500"/>
              </a:spcBef>
              <a:spcAft>
                <a:spcPts val="0"/>
              </a:spcAft>
              <a:buClr>
                <a:schemeClr val="dk1"/>
              </a:buClr>
              <a:buSzPts val="1750"/>
              <a:buNone/>
              <a:defRPr sz="1400"/>
            </a:lvl3pPr>
            <a:lvl4pPr indent="-228600" lvl="3" marL="1828800" algn="l">
              <a:lnSpc>
                <a:spcPct val="100000"/>
              </a:lnSpc>
              <a:spcBef>
                <a:spcPts val="500"/>
              </a:spcBef>
              <a:spcAft>
                <a:spcPts val="0"/>
              </a:spcAft>
              <a:buClr>
                <a:schemeClr val="dk1"/>
              </a:buClr>
              <a:buSzPts val="1750"/>
              <a:buNone/>
              <a:defRPr sz="1400"/>
            </a:lvl4pPr>
            <a:lvl5pPr indent="-228600" lvl="4" marL="2286000" algn="l">
              <a:lnSpc>
                <a:spcPct val="100000"/>
              </a:lnSpc>
              <a:spcBef>
                <a:spcPts val="500"/>
              </a:spcBef>
              <a:spcAft>
                <a:spcPts val="0"/>
              </a:spcAft>
              <a:buClr>
                <a:schemeClr val="dk1"/>
              </a:buClr>
              <a:buSzPts val="1750"/>
              <a:buNone/>
              <a:defRPr sz="1400"/>
            </a:lvl5pPr>
            <a:lvl6pPr indent="-371475" lvl="5" marL="2743200" algn="l">
              <a:lnSpc>
                <a:spcPct val="120000"/>
              </a:lnSpc>
              <a:spcBef>
                <a:spcPts val="500"/>
              </a:spcBef>
              <a:spcAft>
                <a:spcPts val="0"/>
              </a:spcAft>
              <a:buClr>
                <a:schemeClr val="dk1"/>
              </a:buClr>
              <a:buSzPts val="2250"/>
              <a:buChar char="•"/>
              <a:defRPr/>
            </a:lvl6pPr>
            <a:lvl7pPr indent="-371475" lvl="6" marL="3200400" algn="l">
              <a:lnSpc>
                <a:spcPct val="120000"/>
              </a:lnSpc>
              <a:spcBef>
                <a:spcPts val="500"/>
              </a:spcBef>
              <a:spcAft>
                <a:spcPts val="0"/>
              </a:spcAft>
              <a:buClr>
                <a:schemeClr val="dk1"/>
              </a:buClr>
              <a:buSzPts val="2250"/>
              <a:buChar char="•"/>
              <a:defRPr/>
            </a:lvl7pPr>
            <a:lvl8pPr indent="-371475" lvl="7" marL="3657600" algn="l">
              <a:lnSpc>
                <a:spcPct val="120000"/>
              </a:lnSpc>
              <a:spcBef>
                <a:spcPts val="500"/>
              </a:spcBef>
              <a:spcAft>
                <a:spcPts val="0"/>
              </a:spcAft>
              <a:buClr>
                <a:schemeClr val="dk1"/>
              </a:buClr>
              <a:buSzPts val="2250"/>
              <a:buChar char="•"/>
              <a:defRPr/>
            </a:lvl8pPr>
            <a:lvl9pPr indent="-371475" lvl="8" marL="4114800" algn="l">
              <a:lnSpc>
                <a:spcPct val="120000"/>
              </a:lnSpc>
              <a:spcBef>
                <a:spcPts val="500"/>
              </a:spcBef>
              <a:spcAft>
                <a:spcPts val="0"/>
              </a:spcAft>
              <a:buClr>
                <a:schemeClr val="dk1"/>
              </a:buClr>
              <a:buSzPts val="2250"/>
              <a:buChar char="•"/>
              <a:defRPr/>
            </a:lvl9pPr>
          </a:lstStyle>
          <a:p/>
        </p:txBody>
      </p:sp>
      <p:sp>
        <p:nvSpPr>
          <p:cNvPr id="444" name="Google Shape;444;p49"/>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algn="r">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5" name="Google Shape;445;p49"/>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sz="9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6" name="Google Shape;446;p49"/>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1pPr>
            <a:lvl2pPr indent="0" lvl="1"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2pPr>
            <a:lvl3pPr indent="0" lvl="2"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3pPr>
            <a:lvl4pPr indent="0" lvl="3"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4pPr>
            <a:lvl5pPr indent="0" lvl="4"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5pPr>
            <a:lvl6pPr indent="0" lvl="5"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6pPr>
            <a:lvl7pPr indent="0" lvl="6"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7pPr>
            <a:lvl8pPr indent="0" lvl="7"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8pPr>
            <a:lvl9pPr indent="0" lvl="8" marL="0" marR="0" algn="r">
              <a:lnSpc>
                <a:spcPct val="100000"/>
              </a:lnSpc>
              <a:spcBef>
                <a:spcPts val="0"/>
              </a:spcBef>
              <a:spcAft>
                <a:spcPts val="0"/>
              </a:spcAft>
              <a:buClr>
                <a:srgbClr val="000000"/>
              </a:buClr>
              <a:buSzPts val="900"/>
              <a:buFont typeface="Arial"/>
              <a:buNone/>
              <a:defRPr b="0" i="0" sz="90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0" Type="http://schemas.openxmlformats.org/officeDocument/2006/relationships/slideLayout" Target="../slideLayouts/slideLayout22.xml"/><Relationship Id="rId22" Type="http://schemas.openxmlformats.org/officeDocument/2006/relationships/slideLayout" Target="../slideLayouts/slideLayout24.xml"/><Relationship Id="rId21" Type="http://schemas.openxmlformats.org/officeDocument/2006/relationships/slideLayout" Target="../slideLayouts/slideLayout23.xml"/><Relationship Id="rId24" Type="http://schemas.openxmlformats.org/officeDocument/2006/relationships/slideLayout" Target="../slideLayouts/slideLayout26.xml"/><Relationship Id="rId23" Type="http://schemas.openxmlformats.org/officeDocument/2006/relationships/slideLayout" Target="../slideLayouts/slideLayout25.xml"/><Relationship Id="rId1" Type="http://schemas.openxmlformats.org/officeDocument/2006/relationships/image" Target="../media/image7.png"/><Relationship Id="rId2" Type="http://schemas.openxmlformats.org/officeDocument/2006/relationships/slideLayout" Target="../slideLayouts/slideLayout4.xml"/><Relationship Id="rId3" Type="http://schemas.openxmlformats.org/officeDocument/2006/relationships/slideLayout" Target="../slideLayouts/slideLayout5.xml"/><Relationship Id="rId4" Type="http://schemas.openxmlformats.org/officeDocument/2006/relationships/slideLayout" Target="../slideLayouts/slideLayout6.xml"/><Relationship Id="rId9" Type="http://schemas.openxmlformats.org/officeDocument/2006/relationships/slideLayout" Target="../slideLayouts/slideLayout11.xml"/><Relationship Id="rId26" Type="http://schemas.openxmlformats.org/officeDocument/2006/relationships/theme" Target="../theme/theme3.xml"/><Relationship Id="rId25" Type="http://schemas.openxmlformats.org/officeDocument/2006/relationships/slideLayout" Target="../slideLayouts/slideLayout27.xml"/><Relationship Id="rId5" Type="http://schemas.openxmlformats.org/officeDocument/2006/relationships/slideLayout" Target="../slideLayouts/slideLayout7.xml"/><Relationship Id="rId6" Type="http://schemas.openxmlformats.org/officeDocument/2006/relationships/slideLayout" Target="../slideLayouts/slideLayout8.xml"/><Relationship Id="rId7" Type="http://schemas.openxmlformats.org/officeDocument/2006/relationships/slideLayout" Target="../slideLayouts/slideLayout9.xml"/><Relationship Id="rId8" Type="http://schemas.openxmlformats.org/officeDocument/2006/relationships/slideLayout" Target="../slideLayouts/slideLayout10.xml"/><Relationship Id="rId11" Type="http://schemas.openxmlformats.org/officeDocument/2006/relationships/slideLayout" Target="../slideLayouts/slideLayout13.xml"/><Relationship Id="rId10" Type="http://schemas.openxmlformats.org/officeDocument/2006/relationships/slideLayout" Target="../slideLayouts/slideLayout12.xml"/><Relationship Id="rId13" Type="http://schemas.openxmlformats.org/officeDocument/2006/relationships/slideLayout" Target="../slideLayouts/slideLayout15.xml"/><Relationship Id="rId12" Type="http://schemas.openxmlformats.org/officeDocument/2006/relationships/slideLayout" Target="../slideLayouts/slideLayout14.xml"/><Relationship Id="rId15" Type="http://schemas.openxmlformats.org/officeDocument/2006/relationships/slideLayout" Target="../slideLayouts/slideLayout17.xml"/><Relationship Id="rId14" Type="http://schemas.openxmlformats.org/officeDocument/2006/relationships/slideLayout" Target="../slideLayouts/slideLayout16.xml"/><Relationship Id="rId17" Type="http://schemas.openxmlformats.org/officeDocument/2006/relationships/slideLayout" Target="../slideLayouts/slideLayout19.xml"/><Relationship Id="rId16" Type="http://schemas.openxmlformats.org/officeDocument/2006/relationships/slideLayout" Target="../slideLayouts/slideLayout18.xml"/><Relationship Id="rId19" Type="http://schemas.openxmlformats.org/officeDocument/2006/relationships/slideLayout" Target="../slideLayouts/slideLayout21.xml"/><Relationship Id="rId1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FFFF"/>
        </a:solidFill>
      </p:bgPr>
    </p:bg>
    <p:spTree>
      <p:nvGrpSpPr>
        <p:cNvPr id="9" name="Shape 9"/>
        <p:cNvGrpSpPr/>
        <p:nvPr/>
      </p:nvGrpSpPr>
      <p:grpSpPr>
        <a:xfrm>
          <a:off x="0" y="0"/>
          <a:ext cx="0" cy="0"/>
          <a:chOff x="0" y="0"/>
          <a:chExt cx="0" cy="0"/>
        </a:xfrm>
      </p:grpSpPr>
      <p:pic>
        <p:nvPicPr>
          <p:cNvPr descr="\\DROBO-FS\QuickDrops\JB\PPTX NG\Droplets\LightingOverlay.png" id="10" name="Google Shape;10;p24"/>
          <p:cNvPicPr preferRelativeResize="0"/>
          <p:nvPr/>
        </p:nvPicPr>
        <p:blipFill rotWithShape="1">
          <a:blip r:embed="rId1">
            <a:alphaModFix amt="30000"/>
          </a:blip>
          <a:srcRect b="0" l="0" r="0" t="0"/>
          <a:stretch/>
        </p:blipFill>
        <p:spPr>
          <a:xfrm>
            <a:off x="0" y="-1"/>
            <a:ext cx="12192003" cy="6858001"/>
          </a:xfrm>
          <a:prstGeom prst="rect">
            <a:avLst/>
          </a:prstGeom>
          <a:noFill/>
          <a:ln>
            <a:noFill/>
          </a:ln>
        </p:spPr>
      </p:pic>
      <p:grpSp>
        <p:nvGrpSpPr>
          <p:cNvPr id="11" name="Google Shape;11;p24"/>
          <p:cNvGrpSpPr/>
          <p:nvPr/>
        </p:nvGrpSpPr>
        <p:grpSpPr>
          <a:xfrm>
            <a:off x="-14288" y="0"/>
            <a:ext cx="12053888" cy="6858001"/>
            <a:chOff x="-14288" y="0"/>
            <a:chExt cx="12053888" cy="6858001"/>
          </a:xfrm>
        </p:grpSpPr>
        <p:grpSp>
          <p:nvGrpSpPr>
            <p:cNvPr id="12" name="Google Shape;12;p24"/>
            <p:cNvGrpSpPr/>
            <p:nvPr/>
          </p:nvGrpSpPr>
          <p:grpSpPr>
            <a:xfrm>
              <a:off x="-14288" y="0"/>
              <a:ext cx="1220788" cy="6858001"/>
              <a:chOff x="-14288" y="0"/>
              <a:chExt cx="1220788" cy="6858001"/>
            </a:xfrm>
          </p:grpSpPr>
          <p:sp>
            <p:nvSpPr>
              <p:cNvPr id="13" name="Google Shape;13;p24"/>
              <p:cNvSpPr/>
              <p:nvPr/>
            </p:nvSpPr>
            <p:spPr>
              <a:xfrm>
                <a:off x="114300" y="4763"/>
                <a:ext cx="23813" cy="2181225"/>
              </a:xfrm>
              <a:prstGeom prst="rect">
                <a:avLst/>
              </a:pr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 name="Google Shape;14;p24"/>
              <p:cNvSpPr/>
              <p:nvPr/>
            </p:nvSpPr>
            <p:spPr>
              <a:xfrm>
                <a:off x="33337" y="217646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5" name="Google Shape;15;p24"/>
              <p:cNvSpPr/>
              <p:nvPr/>
            </p:nvSpPr>
            <p:spPr>
              <a:xfrm>
                <a:off x="28575" y="4021138"/>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6" name="Google Shape;16;p24"/>
              <p:cNvSpPr/>
              <p:nvPr/>
            </p:nvSpPr>
            <p:spPr>
              <a:xfrm>
                <a:off x="200025" y="4763"/>
                <a:ext cx="369888" cy="1811338"/>
              </a:xfrm>
              <a:custGeom>
                <a:rect b="b" l="l" r="r" t="t"/>
                <a:pathLst>
                  <a:path extrusionOk="0" h="1141" w="233">
                    <a:moveTo>
                      <a:pt x="218" y="1141"/>
                    </a:moveTo>
                    <a:lnTo>
                      <a:pt x="0" y="626"/>
                    </a:lnTo>
                    <a:lnTo>
                      <a:pt x="0" y="0"/>
                    </a:lnTo>
                    <a:lnTo>
                      <a:pt x="15" y="0"/>
                    </a:lnTo>
                    <a:lnTo>
                      <a:pt x="15" y="623"/>
                    </a:lnTo>
                    <a:lnTo>
                      <a:pt x="233" y="1135"/>
                    </a:lnTo>
                    <a:lnTo>
                      <a:pt x="218" y="1141"/>
                    </a:lnTo>
                    <a:close/>
                  </a:path>
                </a:pathLst>
              </a:custGeom>
              <a:gradFill>
                <a:gsLst>
                  <a:gs pos="0">
                    <a:schemeClr val="dk2"/>
                  </a:gs>
                  <a:gs pos="100000">
                    <a:srgbClr val="E7FDA3"/>
                  </a:gs>
                </a:gsLst>
                <a:lin ang="5400000" scaled="0"/>
              </a:gradFill>
              <a:ln>
                <a:noFill/>
              </a:ln>
            </p:spPr>
          </p:sp>
          <p:sp>
            <p:nvSpPr>
              <p:cNvPr id="17" name="Google Shape;17;p24"/>
              <p:cNvSpPr/>
              <p:nvPr/>
            </p:nvSpPr>
            <p:spPr>
              <a:xfrm>
                <a:off x="503237" y="1801813"/>
                <a:ext cx="190500" cy="188913"/>
              </a:xfrm>
              <a:custGeom>
                <a:rect b="b" l="l" r="r" t="t"/>
                <a:pathLst>
                  <a:path extrusionOk="0" h="40" w="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24"/>
              <p:cNvSpPr/>
              <p:nvPr/>
            </p:nvSpPr>
            <p:spPr>
              <a:xfrm>
                <a:off x="285750" y="4763"/>
                <a:ext cx="369888" cy="1430338"/>
              </a:xfrm>
              <a:custGeom>
                <a:rect b="b" l="l" r="r" t="t"/>
                <a:pathLst>
                  <a:path extrusionOk="0" h="901" w="233">
                    <a:moveTo>
                      <a:pt x="221" y="901"/>
                    </a:moveTo>
                    <a:lnTo>
                      <a:pt x="0" y="383"/>
                    </a:lnTo>
                    <a:lnTo>
                      <a:pt x="0" y="0"/>
                    </a:lnTo>
                    <a:lnTo>
                      <a:pt x="18" y="0"/>
                    </a:lnTo>
                    <a:lnTo>
                      <a:pt x="18" y="380"/>
                    </a:lnTo>
                    <a:lnTo>
                      <a:pt x="233" y="895"/>
                    </a:lnTo>
                    <a:lnTo>
                      <a:pt x="221" y="901"/>
                    </a:lnTo>
                    <a:close/>
                  </a:path>
                </a:pathLst>
              </a:custGeom>
              <a:gradFill>
                <a:gsLst>
                  <a:gs pos="0">
                    <a:schemeClr val="dk2"/>
                  </a:gs>
                  <a:gs pos="100000">
                    <a:srgbClr val="E7FDA3"/>
                  </a:gs>
                </a:gsLst>
                <a:lin ang="5400000" scaled="0"/>
              </a:gradFill>
              <a:ln>
                <a:noFill/>
              </a:ln>
            </p:spPr>
          </p:sp>
          <p:sp>
            <p:nvSpPr>
              <p:cNvPr id="19" name="Google Shape;19;p24"/>
              <p:cNvSpPr/>
              <p:nvPr/>
            </p:nvSpPr>
            <p:spPr>
              <a:xfrm>
                <a:off x="546100" y="0"/>
                <a:ext cx="152400" cy="912813"/>
              </a:xfrm>
              <a:custGeom>
                <a:rect b="b" l="l" r="r" t="t"/>
                <a:pathLst>
                  <a:path extrusionOk="0" h="575" w="96">
                    <a:moveTo>
                      <a:pt x="96" y="575"/>
                    </a:moveTo>
                    <a:lnTo>
                      <a:pt x="78" y="575"/>
                    </a:lnTo>
                    <a:lnTo>
                      <a:pt x="78" y="192"/>
                    </a:lnTo>
                    <a:lnTo>
                      <a:pt x="0" y="6"/>
                    </a:lnTo>
                    <a:lnTo>
                      <a:pt x="15" y="0"/>
                    </a:lnTo>
                    <a:lnTo>
                      <a:pt x="96" y="189"/>
                    </a:lnTo>
                    <a:lnTo>
                      <a:pt x="96" y="575"/>
                    </a:lnTo>
                    <a:close/>
                  </a:path>
                </a:pathLst>
              </a:custGeom>
              <a:gradFill>
                <a:gsLst>
                  <a:gs pos="0">
                    <a:schemeClr val="dk2"/>
                  </a:gs>
                  <a:gs pos="100000">
                    <a:srgbClr val="E7FDA3"/>
                  </a:gs>
                </a:gsLst>
                <a:lin ang="5400000" scaled="0"/>
              </a:gradFill>
              <a:ln>
                <a:noFill/>
              </a:ln>
            </p:spPr>
          </p:sp>
          <p:sp>
            <p:nvSpPr>
              <p:cNvPr id="20" name="Google Shape;20;p24"/>
              <p:cNvSpPr/>
              <p:nvPr/>
            </p:nvSpPr>
            <p:spPr>
              <a:xfrm>
                <a:off x="588962" y="1420813"/>
                <a:ext cx="190500" cy="190500"/>
              </a:xfrm>
              <a:custGeom>
                <a:rect b="b" l="l" r="r" t="t"/>
                <a:pathLst>
                  <a:path extrusionOk="0" h="40" w="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1" name="Google Shape;21;p24"/>
              <p:cNvSpPr/>
              <p:nvPr/>
            </p:nvSpPr>
            <p:spPr>
              <a:xfrm>
                <a:off x="588962" y="9032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2" name="Google Shape;22;p24"/>
              <p:cNvSpPr/>
              <p:nvPr/>
            </p:nvSpPr>
            <p:spPr>
              <a:xfrm>
                <a:off x="641350" y="0"/>
                <a:ext cx="422275" cy="527050"/>
              </a:xfrm>
              <a:custGeom>
                <a:rect b="b" l="l" r="r" t="t"/>
                <a:pathLst>
                  <a:path extrusionOk="0" h="332" w="266">
                    <a:moveTo>
                      <a:pt x="257" y="332"/>
                    </a:moveTo>
                    <a:lnTo>
                      <a:pt x="48" y="123"/>
                    </a:lnTo>
                    <a:lnTo>
                      <a:pt x="0" y="6"/>
                    </a:lnTo>
                    <a:lnTo>
                      <a:pt x="15" y="0"/>
                    </a:lnTo>
                    <a:lnTo>
                      <a:pt x="63" y="114"/>
                    </a:lnTo>
                    <a:lnTo>
                      <a:pt x="266" y="320"/>
                    </a:lnTo>
                    <a:lnTo>
                      <a:pt x="257" y="332"/>
                    </a:lnTo>
                    <a:close/>
                  </a:path>
                </a:pathLst>
              </a:custGeom>
              <a:gradFill>
                <a:gsLst>
                  <a:gs pos="0">
                    <a:schemeClr val="dk2"/>
                  </a:gs>
                  <a:gs pos="100000">
                    <a:srgbClr val="E7FDA3"/>
                  </a:gs>
                </a:gsLst>
                <a:lin ang="5400000" scaled="0"/>
              </a:gradFill>
              <a:ln>
                <a:noFill/>
              </a:ln>
            </p:spPr>
          </p:sp>
          <p:sp>
            <p:nvSpPr>
              <p:cNvPr id="23" name="Google Shape;23;p24"/>
              <p:cNvSpPr/>
              <p:nvPr/>
            </p:nvSpPr>
            <p:spPr>
              <a:xfrm>
                <a:off x="1020762" y="488950"/>
                <a:ext cx="161925" cy="147638"/>
              </a:xfrm>
              <a:custGeom>
                <a:rect b="b" l="l" r="r" t="t"/>
                <a:pathLst>
                  <a:path extrusionOk="0" h="31" w="34">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24" name="Google Shape;24;p24"/>
              <p:cNvCxnSpPr/>
              <p:nvPr/>
            </p:nvCxnSpPr>
            <p:spPr>
              <a:xfrm>
                <a:off x="-4763" y="9525"/>
                <a:ext cx="0" cy="0"/>
              </a:xfrm>
              <a:prstGeom prst="straightConnector1">
                <a:avLst/>
              </a:prstGeom>
              <a:gradFill>
                <a:gsLst>
                  <a:gs pos="0">
                    <a:schemeClr val="dk2"/>
                  </a:gs>
                  <a:gs pos="100000">
                    <a:srgbClr val="E7FDA3"/>
                  </a:gs>
                </a:gsLst>
                <a:lin ang="5400000" scaled="0"/>
              </a:gradFill>
              <a:ln cap="flat" cmpd="sng" w="9525">
                <a:solidFill>
                  <a:srgbClr val="FFFFFF"/>
                </a:solidFill>
                <a:prstDash val="solid"/>
                <a:miter lim="800000"/>
                <a:headEnd len="sm" w="sm" type="none"/>
                <a:tailEnd len="sm" w="sm" type="none"/>
              </a:ln>
            </p:spPr>
          </p:cxnSp>
          <p:sp>
            <p:nvSpPr>
              <p:cNvPr id="25" name="Google Shape;25;p24"/>
              <p:cNvSpPr/>
              <p:nvPr/>
            </p:nvSpPr>
            <p:spPr>
              <a:xfrm>
                <a:off x="9525" y="1801813"/>
                <a:ext cx="123825" cy="127000"/>
              </a:xfrm>
              <a:custGeom>
                <a:rect b="b" l="l" r="r" t="t"/>
                <a:pathLst>
                  <a:path extrusionOk="0" h="80" w="78">
                    <a:moveTo>
                      <a:pt x="6" y="80"/>
                    </a:moveTo>
                    <a:lnTo>
                      <a:pt x="0" y="71"/>
                    </a:lnTo>
                    <a:lnTo>
                      <a:pt x="69" y="0"/>
                    </a:lnTo>
                    <a:lnTo>
                      <a:pt x="78" y="9"/>
                    </a:lnTo>
                    <a:lnTo>
                      <a:pt x="6" y="80"/>
                    </a:lnTo>
                    <a:close/>
                  </a:path>
                </a:pathLst>
              </a:custGeom>
              <a:gradFill>
                <a:gsLst>
                  <a:gs pos="0">
                    <a:schemeClr val="dk2"/>
                  </a:gs>
                  <a:gs pos="100000">
                    <a:srgbClr val="E7FDA3"/>
                  </a:gs>
                </a:gsLst>
                <a:lin ang="5400000" scaled="0"/>
              </a:gradFill>
              <a:ln>
                <a:noFill/>
              </a:ln>
            </p:spPr>
          </p:sp>
          <p:sp>
            <p:nvSpPr>
              <p:cNvPr id="26" name="Google Shape;26;p24"/>
              <p:cNvSpPr/>
              <p:nvPr/>
            </p:nvSpPr>
            <p:spPr>
              <a:xfrm>
                <a:off x="-9525" y="3549650"/>
                <a:ext cx="147638" cy="481013"/>
              </a:xfrm>
              <a:custGeom>
                <a:rect b="b" l="l" r="r" t="t"/>
                <a:pathLst>
                  <a:path extrusionOk="0" h="303" w="93">
                    <a:moveTo>
                      <a:pt x="93" y="303"/>
                    </a:moveTo>
                    <a:lnTo>
                      <a:pt x="78" y="303"/>
                    </a:lnTo>
                    <a:lnTo>
                      <a:pt x="78" y="78"/>
                    </a:lnTo>
                    <a:lnTo>
                      <a:pt x="0" y="12"/>
                    </a:lnTo>
                    <a:lnTo>
                      <a:pt x="12" y="0"/>
                    </a:lnTo>
                    <a:lnTo>
                      <a:pt x="93" y="69"/>
                    </a:lnTo>
                    <a:lnTo>
                      <a:pt x="93" y="303"/>
                    </a:lnTo>
                    <a:close/>
                  </a:path>
                </a:pathLst>
              </a:custGeom>
              <a:gradFill>
                <a:gsLst>
                  <a:gs pos="0">
                    <a:schemeClr val="dk2"/>
                  </a:gs>
                  <a:gs pos="100000">
                    <a:srgbClr val="E7FDA3"/>
                  </a:gs>
                </a:gsLst>
                <a:lin ang="5400000" scaled="0"/>
              </a:gradFill>
              <a:ln>
                <a:noFill/>
              </a:ln>
            </p:spPr>
          </p:sp>
          <p:sp>
            <p:nvSpPr>
              <p:cNvPr id="27" name="Google Shape;27;p24"/>
              <p:cNvSpPr/>
              <p:nvPr/>
            </p:nvSpPr>
            <p:spPr>
              <a:xfrm>
                <a:off x="128587" y="1382713"/>
                <a:ext cx="142875" cy="476250"/>
              </a:xfrm>
              <a:custGeom>
                <a:rect b="b" l="l" r="r" t="t"/>
                <a:pathLst>
                  <a:path extrusionOk="0" h="300" w="90">
                    <a:moveTo>
                      <a:pt x="90" y="300"/>
                    </a:moveTo>
                    <a:lnTo>
                      <a:pt x="78" y="300"/>
                    </a:lnTo>
                    <a:lnTo>
                      <a:pt x="78" y="84"/>
                    </a:lnTo>
                    <a:lnTo>
                      <a:pt x="0" y="9"/>
                    </a:lnTo>
                    <a:lnTo>
                      <a:pt x="9" y="0"/>
                    </a:lnTo>
                    <a:lnTo>
                      <a:pt x="90" y="81"/>
                    </a:lnTo>
                    <a:lnTo>
                      <a:pt x="90" y="300"/>
                    </a:lnTo>
                    <a:close/>
                  </a:path>
                </a:pathLst>
              </a:custGeom>
              <a:gradFill>
                <a:gsLst>
                  <a:gs pos="0">
                    <a:schemeClr val="dk2"/>
                  </a:gs>
                  <a:gs pos="100000">
                    <a:srgbClr val="E7FDA3"/>
                  </a:gs>
                </a:gsLst>
                <a:lin ang="5400000" scaled="0"/>
              </a:gradFill>
              <a:ln>
                <a:noFill/>
              </a:ln>
            </p:spPr>
          </p:sp>
          <p:sp>
            <p:nvSpPr>
              <p:cNvPr id="28" name="Google Shape;28;p24"/>
              <p:cNvSpPr/>
              <p:nvPr/>
            </p:nvSpPr>
            <p:spPr>
              <a:xfrm>
                <a:off x="204787" y="1849438"/>
                <a:ext cx="114300" cy="107950"/>
              </a:xfrm>
              <a:custGeom>
                <a:rect b="b" l="l" r="r" t="t"/>
                <a:pathLst>
                  <a:path extrusionOk="0" h="23" w="24">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29" name="Google Shape;29;p24"/>
              <p:cNvSpPr/>
              <p:nvPr/>
            </p:nvSpPr>
            <p:spPr>
              <a:xfrm>
                <a:off x="133350" y="4662488"/>
                <a:ext cx="23813" cy="2181225"/>
              </a:xfrm>
              <a:prstGeom prst="rect">
                <a:avLst/>
              </a:pr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0" name="Google Shape;30;p24"/>
              <p:cNvSpPr/>
              <p:nvPr/>
            </p:nvSpPr>
            <p:spPr>
              <a:xfrm>
                <a:off x="223837" y="5041900"/>
                <a:ext cx="369888" cy="1801813"/>
              </a:xfrm>
              <a:custGeom>
                <a:rect b="b" l="l" r="r" t="t"/>
                <a:pathLst>
                  <a:path extrusionOk="0" h="1135" w="233">
                    <a:moveTo>
                      <a:pt x="15" y="1135"/>
                    </a:moveTo>
                    <a:lnTo>
                      <a:pt x="0" y="1135"/>
                    </a:lnTo>
                    <a:lnTo>
                      <a:pt x="0" y="515"/>
                    </a:lnTo>
                    <a:lnTo>
                      <a:pt x="0" y="512"/>
                    </a:lnTo>
                    <a:lnTo>
                      <a:pt x="218" y="0"/>
                    </a:lnTo>
                    <a:lnTo>
                      <a:pt x="233" y="6"/>
                    </a:lnTo>
                    <a:lnTo>
                      <a:pt x="15" y="518"/>
                    </a:lnTo>
                    <a:lnTo>
                      <a:pt x="15" y="1135"/>
                    </a:lnTo>
                    <a:close/>
                  </a:path>
                </a:pathLst>
              </a:custGeom>
              <a:gradFill>
                <a:gsLst>
                  <a:gs pos="0">
                    <a:schemeClr val="dk2"/>
                  </a:gs>
                  <a:gs pos="100000">
                    <a:srgbClr val="E7FDA3"/>
                  </a:gs>
                </a:gsLst>
                <a:lin ang="5400000" scaled="0"/>
              </a:gradFill>
              <a:ln>
                <a:noFill/>
              </a:ln>
            </p:spPr>
          </p:sp>
          <p:sp>
            <p:nvSpPr>
              <p:cNvPr id="31" name="Google Shape;31;p24"/>
              <p:cNvSpPr/>
              <p:nvPr/>
            </p:nvSpPr>
            <p:spPr>
              <a:xfrm>
                <a:off x="52387" y="44815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24"/>
              <p:cNvSpPr/>
              <p:nvPr/>
            </p:nvSpPr>
            <p:spPr>
              <a:xfrm>
                <a:off x="-14288" y="5627688"/>
                <a:ext cx="85725" cy="1216025"/>
              </a:xfrm>
              <a:custGeom>
                <a:rect b="b" l="l" r="r" t="t"/>
                <a:pathLst>
                  <a:path extrusionOk="0" h="766" w="54">
                    <a:moveTo>
                      <a:pt x="54" y="766"/>
                    </a:moveTo>
                    <a:lnTo>
                      <a:pt x="36" y="766"/>
                    </a:lnTo>
                    <a:lnTo>
                      <a:pt x="36" y="149"/>
                    </a:lnTo>
                    <a:lnTo>
                      <a:pt x="0" y="3"/>
                    </a:lnTo>
                    <a:lnTo>
                      <a:pt x="18" y="0"/>
                    </a:lnTo>
                    <a:lnTo>
                      <a:pt x="54" y="146"/>
                    </a:lnTo>
                    <a:lnTo>
                      <a:pt x="54" y="766"/>
                    </a:lnTo>
                    <a:close/>
                  </a:path>
                </a:pathLst>
              </a:custGeom>
              <a:gradFill>
                <a:gsLst>
                  <a:gs pos="0">
                    <a:schemeClr val="dk2"/>
                  </a:gs>
                  <a:gs pos="100000">
                    <a:srgbClr val="E7FDA3"/>
                  </a:gs>
                </a:gsLst>
                <a:lin ang="5400000" scaled="0"/>
              </a:gradFill>
              <a:ln>
                <a:noFill/>
              </a:ln>
            </p:spPr>
          </p:sp>
          <p:sp>
            <p:nvSpPr>
              <p:cNvPr id="33" name="Google Shape;33;p24"/>
              <p:cNvSpPr/>
              <p:nvPr/>
            </p:nvSpPr>
            <p:spPr>
              <a:xfrm>
                <a:off x="527050" y="486727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24"/>
              <p:cNvSpPr/>
              <p:nvPr/>
            </p:nvSpPr>
            <p:spPr>
              <a:xfrm>
                <a:off x="309562" y="5422900"/>
                <a:ext cx="374650" cy="1425575"/>
              </a:xfrm>
              <a:custGeom>
                <a:rect b="b" l="l" r="r" t="t"/>
                <a:pathLst>
                  <a:path extrusionOk="0" h="898" w="236">
                    <a:moveTo>
                      <a:pt x="18" y="898"/>
                    </a:moveTo>
                    <a:lnTo>
                      <a:pt x="0" y="898"/>
                    </a:lnTo>
                    <a:lnTo>
                      <a:pt x="0" y="515"/>
                    </a:lnTo>
                    <a:lnTo>
                      <a:pt x="3" y="512"/>
                    </a:lnTo>
                    <a:lnTo>
                      <a:pt x="221" y="0"/>
                    </a:lnTo>
                    <a:lnTo>
                      <a:pt x="236" y="6"/>
                    </a:lnTo>
                    <a:lnTo>
                      <a:pt x="18" y="518"/>
                    </a:lnTo>
                    <a:lnTo>
                      <a:pt x="18" y="898"/>
                    </a:lnTo>
                    <a:close/>
                  </a:path>
                </a:pathLst>
              </a:custGeom>
              <a:gradFill>
                <a:gsLst>
                  <a:gs pos="0">
                    <a:schemeClr val="dk2"/>
                  </a:gs>
                  <a:gs pos="100000">
                    <a:srgbClr val="E7FDA3"/>
                  </a:gs>
                </a:gsLst>
                <a:lin ang="5400000" scaled="0"/>
              </a:gradFill>
              <a:ln>
                <a:noFill/>
              </a:ln>
            </p:spPr>
          </p:sp>
          <p:sp>
            <p:nvSpPr>
              <p:cNvPr id="35" name="Google Shape;35;p24"/>
              <p:cNvSpPr/>
              <p:nvPr/>
            </p:nvSpPr>
            <p:spPr>
              <a:xfrm>
                <a:off x="569912" y="5945188"/>
                <a:ext cx="152400" cy="912813"/>
              </a:xfrm>
              <a:custGeom>
                <a:rect b="b" l="l" r="r" t="t"/>
                <a:pathLst>
                  <a:path extrusionOk="0" h="575" w="96">
                    <a:moveTo>
                      <a:pt x="15" y="575"/>
                    </a:moveTo>
                    <a:lnTo>
                      <a:pt x="0" y="569"/>
                    </a:lnTo>
                    <a:lnTo>
                      <a:pt x="81" y="383"/>
                    </a:lnTo>
                    <a:lnTo>
                      <a:pt x="81" y="0"/>
                    </a:lnTo>
                    <a:lnTo>
                      <a:pt x="96" y="0"/>
                    </a:lnTo>
                    <a:lnTo>
                      <a:pt x="96" y="386"/>
                    </a:lnTo>
                    <a:lnTo>
                      <a:pt x="15" y="575"/>
                    </a:lnTo>
                    <a:close/>
                  </a:path>
                </a:pathLst>
              </a:custGeom>
              <a:gradFill>
                <a:gsLst>
                  <a:gs pos="0">
                    <a:schemeClr val="dk2"/>
                  </a:gs>
                  <a:gs pos="100000">
                    <a:srgbClr val="E7FDA3"/>
                  </a:gs>
                </a:gsLst>
                <a:lin ang="5400000" scaled="0"/>
              </a:gradFill>
              <a:ln>
                <a:noFill/>
              </a:ln>
            </p:spPr>
          </p:sp>
          <p:sp>
            <p:nvSpPr>
              <p:cNvPr id="36" name="Google Shape;36;p24"/>
              <p:cNvSpPr/>
              <p:nvPr/>
            </p:nvSpPr>
            <p:spPr>
              <a:xfrm>
                <a:off x="612775" y="52466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7" name="Google Shape;37;p24"/>
              <p:cNvSpPr/>
              <p:nvPr/>
            </p:nvSpPr>
            <p:spPr>
              <a:xfrm>
                <a:off x="612775" y="57642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8" name="Google Shape;38;p24"/>
              <p:cNvSpPr/>
              <p:nvPr/>
            </p:nvSpPr>
            <p:spPr>
              <a:xfrm>
                <a:off x="669925" y="6330950"/>
                <a:ext cx="417513" cy="517525"/>
              </a:xfrm>
              <a:custGeom>
                <a:rect b="b" l="l" r="r" t="t"/>
                <a:pathLst>
                  <a:path extrusionOk="0" h="326" w="263">
                    <a:moveTo>
                      <a:pt x="15" y="326"/>
                    </a:moveTo>
                    <a:lnTo>
                      <a:pt x="0" y="320"/>
                    </a:lnTo>
                    <a:lnTo>
                      <a:pt x="45" y="206"/>
                    </a:lnTo>
                    <a:lnTo>
                      <a:pt x="48" y="206"/>
                    </a:lnTo>
                    <a:lnTo>
                      <a:pt x="254" y="0"/>
                    </a:lnTo>
                    <a:lnTo>
                      <a:pt x="263" y="12"/>
                    </a:lnTo>
                    <a:lnTo>
                      <a:pt x="60" y="215"/>
                    </a:lnTo>
                    <a:lnTo>
                      <a:pt x="15" y="326"/>
                    </a:lnTo>
                    <a:close/>
                  </a:path>
                </a:pathLst>
              </a:custGeom>
              <a:gradFill>
                <a:gsLst>
                  <a:gs pos="0">
                    <a:schemeClr val="dk2"/>
                  </a:gs>
                  <a:gs pos="100000">
                    <a:srgbClr val="E7FDA3"/>
                  </a:gs>
                </a:gsLst>
                <a:lin ang="5400000" scaled="0"/>
              </a:gradFill>
              <a:ln>
                <a:noFill/>
              </a:ln>
            </p:spPr>
          </p:sp>
          <p:sp>
            <p:nvSpPr>
              <p:cNvPr id="39" name="Google Shape;39;p24"/>
              <p:cNvSpPr/>
              <p:nvPr/>
            </p:nvSpPr>
            <p:spPr>
              <a:xfrm>
                <a:off x="1049337" y="6221413"/>
                <a:ext cx="157163" cy="147638"/>
              </a:xfrm>
              <a:custGeom>
                <a:rect b="b" l="l" r="r" t="t"/>
                <a:pathLst>
                  <a:path extrusionOk="0" h="31" w="33">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dk2"/>
                  </a:gs>
                  <a:gs pos="100000">
                    <a:srgbClr val="E7FDA3"/>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40" name="Google Shape;40;p24"/>
            <p:cNvGrpSpPr/>
            <p:nvPr/>
          </p:nvGrpSpPr>
          <p:grpSpPr>
            <a:xfrm>
              <a:off x="11364912" y="0"/>
              <a:ext cx="674688" cy="6848476"/>
              <a:chOff x="11364912" y="0"/>
              <a:chExt cx="674688" cy="6848476"/>
            </a:xfrm>
          </p:grpSpPr>
          <p:sp>
            <p:nvSpPr>
              <p:cNvPr id="41" name="Google Shape;41;p24"/>
              <p:cNvSpPr/>
              <p:nvPr/>
            </p:nvSpPr>
            <p:spPr>
              <a:xfrm>
                <a:off x="11483975" y="0"/>
                <a:ext cx="417513" cy="512763"/>
              </a:xfrm>
              <a:custGeom>
                <a:rect b="b" l="l" r="r" t="t"/>
                <a:pathLst>
                  <a:path extrusionOk="0" h="323" w="263">
                    <a:moveTo>
                      <a:pt x="12" y="323"/>
                    </a:moveTo>
                    <a:lnTo>
                      <a:pt x="0" y="314"/>
                    </a:lnTo>
                    <a:lnTo>
                      <a:pt x="203" y="108"/>
                    </a:lnTo>
                    <a:lnTo>
                      <a:pt x="248" y="0"/>
                    </a:lnTo>
                    <a:lnTo>
                      <a:pt x="263" y="6"/>
                    </a:lnTo>
                    <a:lnTo>
                      <a:pt x="218" y="117"/>
                    </a:lnTo>
                    <a:lnTo>
                      <a:pt x="218" y="117"/>
                    </a:lnTo>
                    <a:lnTo>
                      <a:pt x="12" y="323"/>
                    </a:lnTo>
                    <a:close/>
                  </a:path>
                </a:pathLst>
              </a:custGeom>
              <a:gradFill>
                <a:gsLst>
                  <a:gs pos="0">
                    <a:srgbClr val="2B5F27">
                      <a:alpha val="80000"/>
                    </a:srgbClr>
                  </a:gs>
                  <a:gs pos="100000">
                    <a:srgbClr val="E7FDA3">
                      <a:alpha val="60000"/>
                    </a:srgbClr>
                  </a:gs>
                </a:gsLst>
                <a:lin ang="5400000" scaled="0"/>
              </a:gradFill>
              <a:ln>
                <a:noFill/>
              </a:ln>
            </p:spPr>
          </p:sp>
          <p:sp>
            <p:nvSpPr>
              <p:cNvPr id="42" name="Google Shape;42;p24"/>
              <p:cNvSpPr/>
              <p:nvPr/>
            </p:nvSpPr>
            <p:spPr>
              <a:xfrm>
                <a:off x="11364912" y="474663"/>
                <a:ext cx="157163" cy="152400"/>
              </a:xfrm>
              <a:custGeom>
                <a:rect b="b" l="l" r="r" t="t"/>
                <a:pathLst>
                  <a:path extrusionOk="0" h="32" w="33">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3" name="Google Shape;43;p24"/>
              <p:cNvSpPr/>
              <p:nvPr/>
            </p:nvSpPr>
            <p:spPr>
              <a:xfrm>
                <a:off x="11631612" y="1539875"/>
                <a:ext cx="188913"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 name="Google Shape;44;p24"/>
              <p:cNvSpPr/>
              <p:nvPr/>
            </p:nvSpPr>
            <p:spPr>
              <a:xfrm>
                <a:off x="11531600" y="5694363"/>
                <a:ext cx="298450" cy="1154113"/>
              </a:xfrm>
              <a:custGeom>
                <a:rect b="b" l="l" r="r" t="t"/>
                <a:pathLst>
                  <a:path extrusionOk="0" h="727" w="188">
                    <a:moveTo>
                      <a:pt x="15" y="727"/>
                    </a:moveTo>
                    <a:lnTo>
                      <a:pt x="0" y="727"/>
                    </a:lnTo>
                    <a:lnTo>
                      <a:pt x="0" y="407"/>
                    </a:lnTo>
                    <a:lnTo>
                      <a:pt x="0" y="407"/>
                    </a:lnTo>
                    <a:lnTo>
                      <a:pt x="176" y="0"/>
                    </a:lnTo>
                    <a:lnTo>
                      <a:pt x="188" y="6"/>
                    </a:lnTo>
                    <a:lnTo>
                      <a:pt x="15" y="410"/>
                    </a:lnTo>
                    <a:lnTo>
                      <a:pt x="15" y="727"/>
                    </a:lnTo>
                    <a:close/>
                  </a:path>
                </a:pathLst>
              </a:custGeom>
              <a:gradFill>
                <a:gsLst>
                  <a:gs pos="0">
                    <a:srgbClr val="2B5F27">
                      <a:alpha val="80000"/>
                    </a:srgbClr>
                  </a:gs>
                  <a:gs pos="100000">
                    <a:srgbClr val="E7FDA3">
                      <a:alpha val="60000"/>
                    </a:srgbClr>
                  </a:gs>
                </a:gsLst>
                <a:lin ang="5400000" scaled="0"/>
              </a:gradFill>
              <a:ln>
                <a:noFill/>
              </a:ln>
            </p:spPr>
          </p:sp>
          <p:sp>
            <p:nvSpPr>
              <p:cNvPr id="45" name="Google Shape;45;p24"/>
              <p:cNvSpPr/>
              <p:nvPr/>
            </p:nvSpPr>
            <p:spPr>
              <a:xfrm>
                <a:off x="11772900" y="5551488"/>
                <a:ext cx="157163" cy="155575"/>
              </a:xfrm>
              <a:custGeom>
                <a:rect b="b" l="l" r="r" t="t"/>
                <a:pathLst>
                  <a:path extrusionOk="0" h="33" w="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 name="Google Shape;46;p24"/>
              <p:cNvSpPr/>
              <p:nvPr/>
            </p:nvSpPr>
            <p:spPr>
              <a:xfrm>
                <a:off x="11710987" y="4763"/>
                <a:ext cx="304800" cy="1544638"/>
              </a:xfrm>
              <a:custGeom>
                <a:rect b="b" l="l" r="r" t="t"/>
                <a:pathLst>
                  <a:path extrusionOk="0" h="973" w="192">
                    <a:moveTo>
                      <a:pt x="15" y="973"/>
                    </a:moveTo>
                    <a:lnTo>
                      <a:pt x="0" y="973"/>
                    </a:lnTo>
                    <a:lnTo>
                      <a:pt x="0" y="790"/>
                    </a:lnTo>
                    <a:lnTo>
                      <a:pt x="174" y="614"/>
                    </a:lnTo>
                    <a:lnTo>
                      <a:pt x="174" y="0"/>
                    </a:lnTo>
                    <a:lnTo>
                      <a:pt x="192" y="0"/>
                    </a:lnTo>
                    <a:lnTo>
                      <a:pt x="192" y="620"/>
                    </a:lnTo>
                    <a:lnTo>
                      <a:pt x="15" y="796"/>
                    </a:lnTo>
                    <a:lnTo>
                      <a:pt x="15" y="973"/>
                    </a:lnTo>
                    <a:close/>
                  </a:path>
                </a:pathLst>
              </a:custGeom>
              <a:gradFill>
                <a:gsLst>
                  <a:gs pos="0">
                    <a:srgbClr val="2B5F27">
                      <a:alpha val="80000"/>
                    </a:srgbClr>
                  </a:gs>
                  <a:gs pos="100000">
                    <a:srgbClr val="E7FDA3">
                      <a:alpha val="60000"/>
                    </a:srgbClr>
                  </a:gs>
                </a:gsLst>
                <a:lin ang="5400000" scaled="0"/>
              </a:gradFill>
              <a:ln>
                <a:noFill/>
              </a:ln>
            </p:spPr>
          </p:sp>
          <p:sp>
            <p:nvSpPr>
              <p:cNvPr id="47" name="Google Shape;47;p24"/>
              <p:cNvSpPr/>
              <p:nvPr/>
            </p:nvSpPr>
            <p:spPr>
              <a:xfrm>
                <a:off x="11636375" y="4867275"/>
                <a:ext cx="188913"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24"/>
              <p:cNvSpPr/>
              <p:nvPr/>
            </p:nvSpPr>
            <p:spPr>
              <a:xfrm>
                <a:off x="11441112" y="5046663"/>
                <a:ext cx="307975" cy="1801813"/>
              </a:xfrm>
              <a:custGeom>
                <a:rect b="b" l="l" r="r" t="t"/>
                <a:pathLst>
                  <a:path extrusionOk="0" h="1135" w="194">
                    <a:moveTo>
                      <a:pt x="18" y="1135"/>
                    </a:moveTo>
                    <a:lnTo>
                      <a:pt x="0" y="1135"/>
                    </a:lnTo>
                    <a:lnTo>
                      <a:pt x="0" y="354"/>
                    </a:lnTo>
                    <a:lnTo>
                      <a:pt x="176" y="177"/>
                    </a:lnTo>
                    <a:lnTo>
                      <a:pt x="176" y="0"/>
                    </a:lnTo>
                    <a:lnTo>
                      <a:pt x="194" y="0"/>
                    </a:lnTo>
                    <a:lnTo>
                      <a:pt x="194" y="183"/>
                    </a:lnTo>
                    <a:lnTo>
                      <a:pt x="18" y="360"/>
                    </a:lnTo>
                    <a:lnTo>
                      <a:pt x="18" y="1135"/>
                    </a:lnTo>
                    <a:close/>
                  </a:path>
                </a:pathLst>
              </a:custGeom>
              <a:gradFill>
                <a:gsLst>
                  <a:gs pos="0">
                    <a:srgbClr val="2B5F27">
                      <a:alpha val="80000"/>
                    </a:srgbClr>
                  </a:gs>
                  <a:gs pos="100000">
                    <a:srgbClr val="E7FDA3">
                      <a:alpha val="60000"/>
                    </a:srgbClr>
                  </a:gs>
                </a:gsLst>
                <a:lin ang="5400000" scaled="0"/>
              </a:gradFill>
              <a:ln>
                <a:noFill/>
              </a:ln>
            </p:spPr>
          </p:sp>
          <p:sp>
            <p:nvSpPr>
              <p:cNvPr id="49" name="Google Shape;49;p24"/>
              <p:cNvSpPr/>
              <p:nvPr/>
            </p:nvSpPr>
            <p:spPr>
              <a:xfrm>
                <a:off x="11849100" y="641667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50" name="Google Shape;50;p24"/>
              <p:cNvSpPr/>
              <p:nvPr/>
            </p:nvSpPr>
            <p:spPr>
              <a:xfrm>
                <a:off x="11939587" y="6596063"/>
                <a:ext cx="23813" cy="252413"/>
              </a:xfrm>
              <a:prstGeom prst="rect">
                <a:avLst/>
              </a:prstGeom>
              <a:gradFill>
                <a:gsLst>
                  <a:gs pos="0">
                    <a:srgbClr val="2B5F27">
                      <a:alpha val="80000"/>
                    </a:srgbClr>
                  </a:gs>
                  <a:gs pos="100000">
                    <a:srgbClr val="E7FDA3">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51" name="Google Shape;51;p24"/>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600"/>
              <a:buFont typeface="Twentieth Century"/>
              <a:buNone/>
              <a:defRPr b="0" i="0" sz="3600" u="none" cap="none" strike="noStrike">
                <a:solidFill>
                  <a:schemeClr val="dk1"/>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2" name="Google Shape;52;p24"/>
          <p:cNvSpPr txBox="1"/>
          <p:nvPr>
            <p:ph idx="1" type="body"/>
          </p:nvPr>
        </p:nvSpPr>
        <p:spPr>
          <a:xfrm>
            <a:off x="1141412" y="2249487"/>
            <a:ext cx="9905999" cy="3541714"/>
          </a:xfrm>
          <a:prstGeom prst="rect">
            <a:avLst/>
          </a:prstGeom>
          <a:noFill/>
          <a:ln>
            <a:noFill/>
          </a:ln>
        </p:spPr>
        <p:txBody>
          <a:bodyPr anchorCtr="0" anchor="t" bIns="45700" lIns="91425" spcFirstLastPara="1" rIns="91425" wrap="square" tIns="45700">
            <a:normAutofit/>
          </a:bodyPr>
          <a:lstStyle>
            <a:lvl1pPr indent="-419100" lvl="0" marL="457200" marR="0" rtl="0" algn="l">
              <a:lnSpc>
                <a:spcPct val="120000"/>
              </a:lnSpc>
              <a:spcBef>
                <a:spcPts val="1000"/>
              </a:spcBef>
              <a:spcAft>
                <a:spcPts val="0"/>
              </a:spcAft>
              <a:buClr>
                <a:schemeClr val="dk1"/>
              </a:buClr>
              <a:buSzPts val="3000"/>
              <a:buFont typeface="Arial"/>
              <a:buChar char="•"/>
              <a:defRPr b="0" i="0" sz="2400" u="none" cap="none" strike="noStrike">
                <a:solidFill>
                  <a:schemeClr val="dk1"/>
                </a:solidFill>
                <a:latin typeface="Twentieth Century"/>
                <a:ea typeface="Twentieth Century"/>
                <a:cs typeface="Twentieth Century"/>
                <a:sym typeface="Twentieth Century"/>
              </a:defRPr>
            </a:lvl1pPr>
            <a:lvl2pPr indent="-387350" lvl="1" marL="914400" marR="0" rtl="0" algn="l">
              <a:lnSpc>
                <a:spcPct val="120000"/>
              </a:lnSpc>
              <a:spcBef>
                <a:spcPts val="500"/>
              </a:spcBef>
              <a:spcAft>
                <a:spcPts val="0"/>
              </a:spcAft>
              <a:buClr>
                <a:schemeClr val="dk1"/>
              </a:buClr>
              <a:buSzPts val="2500"/>
              <a:buFont typeface="Arial"/>
              <a:buChar char="•"/>
              <a:defRPr b="0" i="0" sz="2000" u="none" cap="none" strike="noStrike">
                <a:solidFill>
                  <a:schemeClr val="dk1"/>
                </a:solidFill>
                <a:latin typeface="Twentieth Century"/>
                <a:ea typeface="Twentieth Century"/>
                <a:cs typeface="Twentieth Century"/>
                <a:sym typeface="Twentieth Century"/>
              </a:defRPr>
            </a:lvl2pPr>
            <a:lvl3pPr indent="-371475" lvl="2" marL="1371600" marR="0" rtl="0" algn="l">
              <a:lnSpc>
                <a:spcPct val="120000"/>
              </a:lnSpc>
              <a:spcBef>
                <a:spcPts val="500"/>
              </a:spcBef>
              <a:spcAft>
                <a:spcPts val="0"/>
              </a:spcAft>
              <a:buClr>
                <a:schemeClr val="dk1"/>
              </a:buClr>
              <a:buSzPts val="2250"/>
              <a:buFont typeface="Arial"/>
              <a:buChar char="•"/>
              <a:defRPr b="0" i="0" sz="1800" u="none" cap="none" strike="noStrike">
                <a:solidFill>
                  <a:schemeClr val="dk1"/>
                </a:solidFill>
                <a:latin typeface="Twentieth Century"/>
                <a:ea typeface="Twentieth Century"/>
                <a:cs typeface="Twentieth Century"/>
                <a:sym typeface="Twentieth Century"/>
              </a:defRPr>
            </a:lvl3pPr>
            <a:lvl4pPr indent="-355600" lvl="3" marL="1828800"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4pPr>
            <a:lvl5pPr indent="-355600" lvl="4" marL="2286000" marR="0" rtl="0" algn="l">
              <a:lnSpc>
                <a:spcPct val="120000"/>
              </a:lnSpc>
              <a:spcBef>
                <a:spcPts val="500"/>
              </a:spcBef>
              <a:spcAft>
                <a:spcPts val="0"/>
              </a:spcAft>
              <a:buClr>
                <a:schemeClr val="dk1"/>
              </a:buClr>
              <a:buSzPts val="2000"/>
              <a:buFont typeface="Arial"/>
              <a:buChar char="•"/>
              <a:defRPr b="0" i="0" sz="1600" u="none" cap="none" strike="noStrike">
                <a:solidFill>
                  <a:schemeClr val="dk1"/>
                </a:solidFill>
                <a:latin typeface="Twentieth Century"/>
                <a:ea typeface="Twentieth Century"/>
                <a:cs typeface="Twentieth Century"/>
                <a:sym typeface="Twentieth Century"/>
              </a:defRPr>
            </a:lvl5pPr>
            <a:lvl6pPr indent="-339725" lvl="5" marL="2743200"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6pPr>
            <a:lvl7pPr indent="-339725" lvl="6" marL="3200400"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7pPr>
            <a:lvl8pPr indent="-339725" lvl="7" marL="3657600"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8pPr>
            <a:lvl9pPr indent="-339725" lvl="8" marL="4114800" marR="0" rtl="0" algn="l">
              <a:lnSpc>
                <a:spcPct val="120000"/>
              </a:lnSpc>
              <a:spcBef>
                <a:spcPts val="500"/>
              </a:spcBef>
              <a:spcAft>
                <a:spcPts val="0"/>
              </a:spcAft>
              <a:buClr>
                <a:schemeClr val="dk1"/>
              </a:buClr>
              <a:buSzPts val="1750"/>
              <a:buFont typeface="Arial"/>
              <a:buChar char="•"/>
              <a:defRPr b="0" i="0" sz="1400" u="none" cap="none" strike="noStrike">
                <a:solidFill>
                  <a:schemeClr val="dk1"/>
                </a:solidFill>
                <a:latin typeface="Twentieth Century"/>
                <a:ea typeface="Twentieth Century"/>
                <a:cs typeface="Twentieth Century"/>
                <a:sym typeface="Twentieth Century"/>
              </a:defRPr>
            </a:lvl9pPr>
          </a:lstStyle>
          <a:p/>
        </p:txBody>
      </p:sp>
      <p:sp>
        <p:nvSpPr>
          <p:cNvPr id="53" name="Google Shape;53;p24"/>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50" u="none" cap="none" strike="noStrike">
                <a:solidFill>
                  <a:srgbClr val="888888"/>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54" name="Google Shape;54;p24"/>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50" u="none" cap="none" strike="noStrike">
                <a:solidFill>
                  <a:srgbClr val="888888"/>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55" name="Google Shape;55;p24"/>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1pPr>
            <a:lvl2pPr indent="0" lvl="1"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2pPr>
            <a:lvl3pPr indent="0" lvl="2"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3pPr>
            <a:lvl4pPr indent="0" lvl="3"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4pPr>
            <a:lvl5pPr indent="0" lvl="4"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5pPr>
            <a:lvl6pPr indent="0" lvl="5"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6pPr>
            <a:lvl7pPr indent="0" lvl="6"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7pPr>
            <a:lvl8pPr indent="0" lvl="7"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8pPr>
            <a:lvl9pPr indent="0" lvl="8" marL="0" marR="0" rtl="0" algn="r">
              <a:lnSpc>
                <a:spcPct val="100000"/>
              </a:lnSpc>
              <a:spcBef>
                <a:spcPts val="0"/>
              </a:spcBef>
              <a:spcAft>
                <a:spcPts val="0"/>
              </a:spcAft>
              <a:buClr>
                <a:srgbClr val="000000"/>
              </a:buClr>
              <a:buSzPts val="1050"/>
              <a:buFont typeface="Arial"/>
              <a:buNone/>
              <a:defRPr b="0" i="0" sz="1050" u="none" cap="none" strike="noStrike">
                <a:solidFill>
                  <a:srgbClr val="888888"/>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FFFF"/>
        </a:solidFill>
      </p:bgPr>
    </p:bg>
    <p:spTree>
      <p:nvGrpSpPr>
        <p:cNvPr id="87" name="Shape 87"/>
        <p:cNvGrpSpPr/>
        <p:nvPr/>
      </p:nvGrpSpPr>
      <p:grpSpPr>
        <a:xfrm>
          <a:off x="0" y="0"/>
          <a:ext cx="0" cy="0"/>
          <a:chOff x="0" y="0"/>
          <a:chExt cx="0" cy="0"/>
        </a:xfrm>
      </p:grpSpPr>
      <p:pic>
        <p:nvPicPr>
          <p:cNvPr descr="\\DROBO-FS\QuickDrops\JB\PPTX NG\Droplets\LightingOverlay.png" id="88" name="Google Shape;88;p21"/>
          <p:cNvPicPr preferRelativeResize="0"/>
          <p:nvPr/>
        </p:nvPicPr>
        <p:blipFill rotWithShape="1">
          <a:blip r:embed="rId1">
            <a:alphaModFix amt="30000"/>
          </a:blip>
          <a:srcRect b="0" l="0" r="0" t="0"/>
          <a:stretch/>
        </p:blipFill>
        <p:spPr>
          <a:xfrm>
            <a:off x="0" y="-1"/>
            <a:ext cx="12192003" cy="6858001"/>
          </a:xfrm>
          <a:prstGeom prst="rect">
            <a:avLst/>
          </a:prstGeom>
          <a:noFill/>
          <a:ln>
            <a:noFill/>
          </a:ln>
        </p:spPr>
      </p:pic>
      <p:grpSp>
        <p:nvGrpSpPr>
          <p:cNvPr id="89" name="Google Shape;89;p21"/>
          <p:cNvGrpSpPr/>
          <p:nvPr/>
        </p:nvGrpSpPr>
        <p:grpSpPr>
          <a:xfrm>
            <a:off x="-14288" y="0"/>
            <a:ext cx="12053888" cy="6858001"/>
            <a:chOff x="-14288" y="0"/>
            <a:chExt cx="12053888" cy="6858001"/>
          </a:xfrm>
        </p:grpSpPr>
        <p:grpSp>
          <p:nvGrpSpPr>
            <p:cNvPr id="90" name="Google Shape;90;p21"/>
            <p:cNvGrpSpPr/>
            <p:nvPr/>
          </p:nvGrpSpPr>
          <p:grpSpPr>
            <a:xfrm>
              <a:off x="-14288" y="0"/>
              <a:ext cx="1220788" cy="6858001"/>
              <a:chOff x="-14288" y="0"/>
              <a:chExt cx="1220788" cy="6858001"/>
            </a:xfrm>
          </p:grpSpPr>
          <p:sp>
            <p:nvSpPr>
              <p:cNvPr id="91" name="Google Shape;91;p21"/>
              <p:cNvSpPr/>
              <p:nvPr/>
            </p:nvSpPr>
            <p:spPr>
              <a:xfrm>
                <a:off x="114300" y="4763"/>
                <a:ext cx="23813" cy="2181225"/>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2" name="Google Shape;92;p21"/>
              <p:cNvSpPr/>
              <p:nvPr/>
            </p:nvSpPr>
            <p:spPr>
              <a:xfrm>
                <a:off x="33337" y="217646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3" name="Google Shape;93;p21"/>
              <p:cNvSpPr/>
              <p:nvPr/>
            </p:nvSpPr>
            <p:spPr>
              <a:xfrm>
                <a:off x="28575" y="4021138"/>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4" name="Google Shape;94;p21"/>
              <p:cNvSpPr/>
              <p:nvPr/>
            </p:nvSpPr>
            <p:spPr>
              <a:xfrm>
                <a:off x="200025" y="4763"/>
                <a:ext cx="369888" cy="1811338"/>
              </a:xfrm>
              <a:custGeom>
                <a:rect b="b" l="l" r="r" t="t"/>
                <a:pathLst>
                  <a:path extrusionOk="0" h="1141" w="233">
                    <a:moveTo>
                      <a:pt x="218" y="1141"/>
                    </a:moveTo>
                    <a:lnTo>
                      <a:pt x="0" y="626"/>
                    </a:lnTo>
                    <a:lnTo>
                      <a:pt x="0" y="0"/>
                    </a:lnTo>
                    <a:lnTo>
                      <a:pt x="15" y="0"/>
                    </a:lnTo>
                    <a:lnTo>
                      <a:pt x="15" y="623"/>
                    </a:lnTo>
                    <a:lnTo>
                      <a:pt x="233" y="1135"/>
                    </a:lnTo>
                    <a:lnTo>
                      <a:pt x="218" y="1141"/>
                    </a:lnTo>
                    <a:close/>
                  </a:path>
                </a:pathLst>
              </a:custGeom>
              <a:gradFill>
                <a:gsLst>
                  <a:gs pos="0">
                    <a:schemeClr val="lt2"/>
                  </a:gs>
                  <a:gs pos="100000">
                    <a:srgbClr val="63BE5D"/>
                  </a:gs>
                </a:gsLst>
                <a:lin ang="5400000" scaled="0"/>
              </a:gradFill>
              <a:ln>
                <a:noFill/>
              </a:ln>
            </p:spPr>
          </p:sp>
          <p:sp>
            <p:nvSpPr>
              <p:cNvPr id="95" name="Google Shape;95;p21"/>
              <p:cNvSpPr/>
              <p:nvPr/>
            </p:nvSpPr>
            <p:spPr>
              <a:xfrm>
                <a:off x="503237" y="1801813"/>
                <a:ext cx="190500" cy="188913"/>
              </a:xfrm>
              <a:custGeom>
                <a:rect b="b" l="l" r="r" t="t"/>
                <a:pathLst>
                  <a:path extrusionOk="0" h="40" w="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6" name="Google Shape;96;p21"/>
              <p:cNvSpPr/>
              <p:nvPr/>
            </p:nvSpPr>
            <p:spPr>
              <a:xfrm>
                <a:off x="285750" y="4763"/>
                <a:ext cx="369888" cy="1430338"/>
              </a:xfrm>
              <a:custGeom>
                <a:rect b="b" l="l" r="r" t="t"/>
                <a:pathLst>
                  <a:path extrusionOk="0" h="901" w="233">
                    <a:moveTo>
                      <a:pt x="221" y="901"/>
                    </a:moveTo>
                    <a:lnTo>
                      <a:pt x="0" y="383"/>
                    </a:lnTo>
                    <a:lnTo>
                      <a:pt x="0" y="0"/>
                    </a:lnTo>
                    <a:lnTo>
                      <a:pt x="18" y="0"/>
                    </a:lnTo>
                    <a:lnTo>
                      <a:pt x="18" y="380"/>
                    </a:lnTo>
                    <a:lnTo>
                      <a:pt x="233" y="895"/>
                    </a:lnTo>
                    <a:lnTo>
                      <a:pt x="221" y="901"/>
                    </a:lnTo>
                    <a:close/>
                  </a:path>
                </a:pathLst>
              </a:custGeom>
              <a:gradFill>
                <a:gsLst>
                  <a:gs pos="0">
                    <a:schemeClr val="lt2"/>
                  </a:gs>
                  <a:gs pos="100000">
                    <a:srgbClr val="63BE5D"/>
                  </a:gs>
                </a:gsLst>
                <a:lin ang="5400000" scaled="0"/>
              </a:gradFill>
              <a:ln>
                <a:noFill/>
              </a:ln>
            </p:spPr>
          </p:sp>
          <p:sp>
            <p:nvSpPr>
              <p:cNvPr id="97" name="Google Shape;97;p21"/>
              <p:cNvSpPr/>
              <p:nvPr/>
            </p:nvSpPr>
            <p:spPr>
              <a:xfrm>
                <a:off x="546100" y="0"/>
                <a:ext cx="152400" cy="912813"/>
              </a:xfrm>
              <a:custGeom>
                <a:rect b="b" l="l" r="r" t="t"/>
                <a:pathLst>
                  <a:path extrusionOk="0" h="575" w="96">
                    <a:moveTo>
                      <a:pt x="96" y="575"/>
                    </a:moveTo>
                    <a:lnTo>
                      <a:pt x="78" y="575"/>
                    </a:lnTo>
                    <a:lnTo>
                      <a:pt x="78" y="192"/>
                    </a:lnTo>
                    <a:lnTo>
                      <a:pt x="0" y="6"/>
                    </a:lnTo>
                    <a:lnTo>
                      <a:pt x="15" y="0"/>
                    </a:lnTo>
                    <a:lnTo>
                      <a:pt x="96" y="189"/>
                    </a:lnTo>
                    <a:lnTo>
                      <a:pt x="96" y="575"/>
                    </a:lnTo>
                    <a:close/>
                  </a:path>
                </a:pathLst>
              </a:custGeom>
              <a:gradFill>
                <a:gsLst>
                  <a:gs pos="0">
                    <a:schemeClr val="lt2"/>
                  </a:gs>
                  <a:gs pos="100000">
                    <a:srgbClr val="63BE5D"/>
                  </a:gs>
                </a:gsLst>
                <a:lin ang="5400000" scaled="0"/>
              </a:gradFill>
              <a:ln>
                <a:noFill/>
              </a:ln>
            </p:spPr>
          </p:sp>
          <p:sp>
            <p:nvSpPr>
              <p:cNvPr id="98" name="Google Shape;98;p21"/>
              <p:cNvSpPr/>
              <p:nvPr/>
            </p:nvSpPr>
            <p:spPr>
              <a:xfrm>
                <a:off x="588962" y="1420813"/>
                <a:ext cx="190500" cy="190500"/>
              </a:xfrm>
              <a:custGeom>
                <a:rect b="b" l="l" r="r" t="t"/>
                <a:pathLst>
                  <a:path extrusionOk="0" h="40" w="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9" name="Google Shape;99;p21"/>
              <p:cNvSpPr/>
              <p:nvPr/>
            </p:nvSpPr>
            <p:spPr>
              <a:xfrm>
                <a:off x="588962" y="9032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0" name="Google Shape;100;p21"/>
              <p:cNvSpPr/>
              <p:nvPr/>
            </p:nvSpPr>
            <p:spPr>
              <a:xfrm>
                <a:off x="641350" y="0"/>
                <a:ext cx="422275" cy="527050"/>
              </a:xfrm>
              <a:custGeom>
                <a:rect b="b" l="l" r="r" t="t"/>
                <a:pathLst>
                  <a:path extrusionOk="0" h="332" w="266">
                    <a:moveTo>
                      <a:pt x="257" y="332"/>
                    </a:moveTo>
                    <a:lnTo>
                      <a:pt x="48" y="123"/>
                    </a:lnTo>
                    <a:lnTo>
                      <a:pt x="0" y="6"/>
                    </a:lnTo>
                    <a:lnTo>
                      <a:pt x="15" y="0"/>
                    </a:lnTo>
                    <a:lnTo>
                      <a:pt x="63" y="114"/>
                    </a:lnTo>
                    <a:lnTo>
                      <a:pt x="266" y="320"/>
                    </a:lnTo>
                    <a:lnTo>
                      <a:pt x="257" y="332"/>
                    </a:lnTo>
                    <a:close/>
                  </a:path>
                </a:pathLst>
              </a:custGeom>
              <a:gradFill>
                <a:gsLst>
                  <a:gs pos="0">
                    <a:schemeClr val="lt2"/>
                  </a:gs>
                  <a:gs pos="100000">
                    <a:srgbClr val="63BE5D"/>
                  </a:gs>
                </a:gsLst>
                <a:lin ang="5400000" scaled="0"/>
              </a:gradFill>
              <a:ln>
                <a:noFill/>
              </a:ln>
            </p:spPr>
          </p:sp>
          <p:sp>
            <p:nvSpPr>
              <p:cNvPr id="101" name="Google Shape;101;p21"/>
              <p:cNvSpPr/>
              <p:nvPr/>
            </p:nvSpPr>
            <p:spPr>
              <a:xfrm>
                <a:off x="1020762" y="488950"/>
                <a:ext cx="161925" cy="147638"/>
              </a:xfrm>
              <a:custGeom>
                <a:rect b="b" l="l" r="r" t="t"/>
                <a:pathLst>
                  <a:path extrusionOk="0" h="31" w="34">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cxnSp>
            <p:nvCxnSpPr>
              <p:cNvPr id="102" name="Google Shape;102;p21"/>
              <p:cNvCxnSpPr/>
              <p:nvPr/>
            </p:nvCxnSpPr>
            <p:spPr>
              <a:xfrm>
                <a:off x="-4763" y="9525"/>
                <a:ext cx="0" cy="0"/>
              </a:xfrm>
              <a:prstGeom prst="straightConnector1">
                <a:avLst/>
              </a:prstGeom>
              <a:gradFill>
                <a:gsLst>
                  <a:gs pos="0">
                    <a:schemeClr val="lt2"/>
                  </a:gs>
                  <a:gs pos="100000">
                    <a:srgbClr val="63BE5D"/>
                  </a:gs>
                </a:gsLst>
                <a:lin ang="5400000" scaled="0"/>
              </a:gradFill>
              <a:ln cap="flat" cmpd="sng" w="9525">
                <a:solidFill>
                  <a:srgbClr val="FFFFFF"/>
                </a:solidFill>
                <a:prstDash val="solid"/>
                <a:miter lim="800000"/>
                <a:headEnd len="sm" w="sm" type="none"/>
                <a:tailEnd len="sm" w="sm" type="none"/>
              </a:ln>
            </p:spPr>
          </p:cxnSp>
          <p:sp>
            <p:nvSpPr>
              <p:cNvPr id="103" name="Google Shape;103;p21"/>
              <p:cNvSpPr/>
              <p:nvPr/>
            </p:nvSpPr>
            <p:spPr>
              <a:xfrm>
                <a:off x="9525" y="1801813"/>
                <a:ext cx="123825" cy="127000"/>
              </a:xfrm>
              <a:custGeom>
                <a:rect b="b" l="l" r="r" t="t"/>
                <a:pathLst>
                  <a:path extrusionOk="0" h="80" w="78">
                    <a:moveTo>
                      <a:pt x="6" y="80"/>
                    </a:moveTo>
                    <a:lnTo>
                      <a:pt x="0" y="71"/>
                    </a:lnTo>
                    <a:lnTo>
                      <a:pt x="69" y="0"/>
                    </a:lnTo>
                    <a:lnTo>
                      <a:pt x="78" y="9"/>
                    </a:lnTo>
                    <a:lnTo>
                      <a:pt x="6" y="80"/>
                    </a:lnTo>
                    <a:close/>
                  </a:path>
                </a:pathLst>
              </a:custGeom>
              <a:gradFill>
                <a:gsLst>
                  <a:gs pos="0">
                    <a:schemeClr val="lt2"/>
                  </a:gs>
                  <a:gs pos="100000">
                    <a:srgbClr val="63BE5D"/>
                  </a:gs>
                </a:gsLst>
                <a:lin ang="5400000" scaled="0"/>
              </a:gradFill>
              <a:ln>
                <a:noFill/>
              </a:ln>
            </p:spPr>
          </p:sp>
          <p:sp>
            <p:nvSpPr>
              <p:cNvPr id="104" name="Google Shape;104;p21"/>
              <p:cNvSpPr/>
              <p:nvPr/>
            </p:nvSpPr>
            <p:spPr>
              <a:xfrm>
                <a:off x="-9525" y="3549650"/>
                <a:ext cx="147638" cy="481013"/>
              </a:xfrm>
              <a:custGeom>
                <a:rect b="b" l="l" r="r" t="t"/>
                <a:pathLst>
                  <a:path extrusionOk="0" h="303" w="93">
                    <a:moveTo>
                      <a:pt x="93" y="303"/>
                    </a:moveTo>
                    <a:lnTo>
                      <a:pt x="78" y="303"/>
                    </a:lnTo>
                    <a:lnTo>
                      <a:pt x="78" y="78"/>
                    </a:lnTo>
                    <a:lnTo>
                      <a:pt x="0" y="12"/>
                    </a:lnTo>
                    <a:lnTo>
                      <a:pt x="12" y="0"/>
                    </a:lnTo>
                    <a:lnTo>
                      <a:pt x="93" y="69"/>
                    </a:lnTo>
                    <a:lnTo>
                      <a:pt x="93" y="303"/>
                    </a:lnTo>
                    <a:close/>
                  </a:path>
                </a:pathLst>
              </a:custGeom>
              <a:gradFill>
                <a:gsLst>
                  <a:gs pos="0">
                    <a:schemeClr val="lt2"/>
                  </a:gs>
                  <a:gs pos="100000">
                    <a:srgbClr val="63BE5D"/>
                  </a:gs>
                </a:gsLst>
                <a:lin ang="5400000" scaled="0"/>
              </a:gradFill>
              <a:ln>
                <a:noFill/>
              </a:ln>
            </p:spPr>
          </p:sp>
          <p:sp>
            <p:nvSpPr>
              <p:cNvPr id="105" name="Google Shape;105;p21"/>
              <p:cNvSpPr/>
              <p:nvPr/>
            </p:nvSpPr>
            <p:spPr>
              <a:xfrm>
                <a:off x="128587" y="1382713"/>
                <a:ext cx="142875" cy="476250"/>
              </a:xfrm>
              <a:custGeom>
                <a:rect b="b" l="l" r="r" t="t"/>
                <a:pathLst>
                  <a:path extrusionOk="0" h="300" w="90">
                    <a:moveTo>
                      <a:pt x="90" y="300"/>
                    </a:moveTo>
                    <a:lnTo>
                      <a:pt x="78" y="300"/>
                    </a:lnTo>
                    <a:lnTo>
                      <a:pt x="78" y="84"/>
                    </a:lnTo>
                    <a:lnTo>
                      <a:pt x="0" y="9"/>
                    </a:lnTo>
                    <a:lnTo>
                      <a:pt x="9" y="0"/>
                    </a:lnTo>
                    <a:lnTo>
                      <a:pt x="90" y="81"/>
                    </a:lnTo>
                    <a:lnTo>
                      <a:pt x="90" y="300"/>
                    </a:lnTo>
                    <a:close/>
                  </a:path>
                </a:pathLst>
              </a:custGeom>
              <a:gradFill>
                <a:gsLst>
                  <a:gs pos="0">
                    <a:schemeClr val="lt2"/>
                  </a:gs>
                  <a:gs pos="100000">
                    <a:srgbClr val="63BE5D"/>
                  </a:gs>
                </a:gsLst>
                <a:lin ang="5400000" scaled="0"/>
              </a:gradFill>
              <a:ln>
                <a:noFill/>
              </a:ln>
            </p:spPr>
          </p:sp>
          <p:sp>
            <p:nvSpPr>
              <p:cNvPr id="106" name="Google Shape;106;p21"/>
              <p:cNvSpPr/>
              <p:nvPr/>
            </p:nvSpPr>
            <p:spPr>
              <a:xfrm>
                <a:off x="204787" y="1849438"/>
                <a:ext cx="114300" cy="107950"/>
              </a:xfrm>
              <a:custGeom>
                <a:rect b="b" l="l" r="r" t="t"/>
                <a:pathLst>
                  <a:path extrusionOk="0" h="23" w="24">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7" name="Google Shape;107;p21"/>
              <p:cNvSpPr/>
              <p:nvPr/>
            </p:nvSpPr>
            <p:spPr>
              <a:xfrm>
                <a:off x="133350" y="4662488"/>
                <a:ext cx="23813" cy="2181225"/>
              </a:xfrm>
              <a:prstGeom prst="rect">
                <a:avLst/>
              </a:pr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21"/>
              <p:cNvSpPr/>
              <p:nvPr/>
            </p:nvSpPr>
            <p:spPr>
              <a:xfrm>
                <a:off x="223837" y="5041900"/>
                <a:ext cx="369888" cy="1801813"/>
              </a:xfrm>
              <a:custGeom>
                <a:rect b="b" l="l" r="r" t="t"/>
                <a:pathLst>
                  <a:path extrusionOk="0" h="1135" w="233">
                    <a:moveTo>
                      <a:pt x="15" y="1135"/>
                    </a:moveTo>
                    <a:lnTo>
                      <a:pt x="0" y="1135"/>
                    </a:lnTo>
                    <a:lnTo>
                      <a:pt x="0" y="515"/>
                    </a:lnTo>
                    <a:lnTo>
                      <a:pt x="0" y="512"/>
                    </a:lnTo>
                    <a:lnTo>
                      <a:pt x="218" y="0"/>
                    </a:lnTo>
                    <a:lnTo>
                      <a:pt x="233" y="6"/>
                    </a:lnTo>
                    <a:lnTo>
                      <a:pt x="15" y="518"/>
                    </a:lnTo>
                    <a:lnTo>
                      <a:pt x="15" y="1135"/>
                    </a:lnTo>
                    <a:close/>
                  </a:path>
                </a:pathLst>
              </a:custGeom>
              <a:gradFill>
                <a:gsLst>
                  <a:gs pos="0">
                    <a:schemeClr val="lt2"/>
                  </a:gs>
                  <a:gs pos="100000">
                    <a:srgbClr val="63BE5D"/>
                  </a:gs>
                </a:gsLst>
                <a:lin ang="5400000" scaled="0"/>
              </a:gradFill>
              <a:ln>
                <a:noFill/>
              </a:ln>
            </p:spPr>
          </p:sp>
          <p:sp>
            <p:nvSpPr>
              <p:cNvPr id="109" name="Google Shape;109;p21"/>
              <p:cNvSpPr/>
              <p:nvPr/>
            </p:nvSpPr>
            <p:spPr>
              <a:xfrm>
                <a:off x="52387" y="44815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0" name="Google Shape;110;p21"/>
              <p:cNvSpPr/>
              <p:nvPr/>
            </p:nvSpPr>
            <p:spPr>
              <a:xfrm>
                <a:off x="-14288" y="5627688"/>
                <a:ext cx="85725" cy="1216025"/>
              </a:xfrm>
              <a:custGeom>
                <a:rect b="b" l="l" r="r" t="t"/>
                <a:pathLst>
                  <a:path extrusionOk="0" h="766" w="54">
                    <a:moveTo>
                      <a:pt x="54" y="766"/>
                    </a:moveTo>
                    <a:lnTo>
                      <a:pt x="36" y="766"/>
                    </a:lnTo>
                    <a:lnTo>
                      <a:pt x="36" y="149"/>
                    </a:lnTo>
                    <a:lnTo>
                      <a:pt x="0" y="3"/>
                    </a:lnTo>
                    <a:lnTo>
                      <a:pt x="18" y="0"/>
                    </a:lnTo>
                    <a:lnTo>
                      <a:pt x="54" y="146"/>
                    </a:lnTo>
                    <a:lnTo>
                      <a:pt x="54" y="766"/>
                    </a:lnTo>
                    <a:close/>
                  </a:path>
                </a:pathLst>
              </a:custGeom>
              <a:gradFill>
                <a:gsLst>
                  <a:gs pos="0">
                    <a:schemeClr val="lt2"/>
                  </a:gs>
                  <a:gs pos="100000">
                    <a:srgbClr val="63BE5D"/>
                  </a:gs>
                </a:gsLst>
                <a:lin ang="5400000" scaled="0"/>
              </a:gradFill>
              <a:ln>
                <a:noFill/>
              </a:ln>
            </p:spPr>
          </p:sp>
          <p:sp>
            <p:nvSpPr>
              <p:cNvPr id="111" name="Google Shape;111;p21"/>
              <p:cNvSpPr/>
              <p:nvPr/>
            </p:nvSpPr>
            <p:spPr>
              <a:xfrm>
                <a:off x="527050" y="486727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2" name="Google Shape;112;p21"/>
              <p:cNvSpPr/>
              <p:nvPr/>
            </p:nvSpPr>
            <p:spPr>
              <a:xfrm>
                <a:off x="309562" y="5422900"/>
                <a:ext cx="374650" cy="1425575"/>
              </a:xfrm>
              <a:custGeom>
                <a:rect b="b" l="l" r="r" t="t"/>
                <a:pathLst>
                  <a:path extrusionOk="0" h="898" w="236">
                    <a:moveTo>
                      <a:pt x="18" y="898"/>
                    </a:moveTo>
                    <a:lnTo>
                      <a:pt x="0" y="898"/>
                    </a:lnTo>
                    <a:lnTo>
                      <a:pt x="0" y="515"/>
                    </a:lnTo>
                    <a:lnTo>
                      <a:pt x="3" y="512"/>
                    </a:lnTo>
                    <a:lnTo>
                      <a:pt x="221" y="0"/>
                    </a:lnTo>
                    <a:lnTo>
                      <a:pt x="236" y="6"/>
                    </a:lnTo>
                    <a:lnTo>
                      <a:pt x="18" y="518"/>
                    </a:lnTo>
                    <a:lnTo>
                      <a:pt x="18" y="898"/>
                    </a:lnTo>
                    <a:close/>
                  </a:path>
                </a:pathLst>
              </a:custGeom>
              <a:gradFill>
                <a:gsLst>
                  <a:gs pos="0">
                    <a:schemeClr val="lt2"/>
                  </a:gs>
                  <a:gs pos="100000">
                    <a:srgbClr val="63BE5D"/>
                  </a:gs>
                </a:gsLst>
                <a:lin ang="5400000" scaled="0"/>
              </a:gradFill>
              <a:ln>
                <a:noFill/>
              </a:ln>
            </p:spPr>
          </p:sp>
          <p:sp>
            <p:nvSpPr>
              <p:cNvPr id="113" name="Google Shape;113;p21"/>
              <p:cNvSpPr/>
              <p:nvPr/>
            </p:nvSpPr>
            <p:spPr>
              <a:xfrm>
                <a:off x="569912" y="5945188"/>
                <a:ext cx="152400" cy="912813"/>
              </a:xfrm>
              <a:custGeom>
                <a:rect b="b" l="l" r="r" t="t"/>
                <a:pathLst>
                  <a:path extrusionOk="0" h="575" w="96">
                    <a:moveTo>
                      <a:pt x="15" y="575"/>
                    </a:moveTo>
                    <a:lnTo>
                      <a:pt x="0" y="569"/>
                    </a:lnTo>
                    <a:lnTo>
                      <a:pt x="81" y="383"/>
                    </a:lnTo>
                    <a:lnTo>
                      <a:pt x="81" y="0"/>
                    </a:lnTo>
                    <a:lnTo>
                      <a:pt x="96" y="0"/>
                    </a:lnTo>
                    <a:lnTo>
                      <a:pt x="96" y="386"/>
                    </a:lnTo>
                    <a:lnTo>
                      <a:pt x="15" y="575"/>
                    </a:lnTo>
                    <a:close/>
                  </a:path>
                </a:pathLst>
              </a:custGeom>
              <a:gradFill>
                <a:gsLst>
                  <a:gs pos="0">
                    <a:schemeClr val="lt2"/>
                  </a:gs>
                  <a:gs pos="100000">
                    <a:srgbClr val="63BE5D"/>
                  </a:gs>
                </a:gsLst>
                <a:lin ang="5400000" scaled="0"/>
              </a:gradFill>
              <a:ln>
                <a:noFill/>
              </a:ln>
            </p:spPr>
          </p:sp>
          <p:sp>
            <p:nvSpPr>
              <p:cNvPr id="114" name="Google Shape;114;p21"/>
              <p:cNvSpPr/>
              <p:nvPr/>
            </p:nvSpPr>
            <p:spPr>
              <a:xfrm>
                <a:off x="612775" y="5246688"/>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5" name="Google Shape;115;p21"/>
              <p:cNvSpPr/>
              <p:nvPr/>
            </p:nvSpPr>
            <p:spPr>
              <a:xfrm>
                <a:off x="612775" y="5764213"/>
                <a:ext cx="190500"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6" name="Google Shape;116;p21"/>
              <p:cNvSpPr/>
              <p:nvPr/>
            </p:nvSpPr>
            <p:spPr>
              <a:xfrm>
                <a:off x="669925" y="6330950"/>
                <a:ext cx="417513" cy="517525"/>
              </a:xfrm>
              <a:custGeom>
                <a:rect b="b" l="l" r="r" t="t"/>
                <a:pathLst>
                  <a:path extrusionOk="0" h="326" w="263">
                    <a:moveTo>
                      <a:pt x="15" y="326"/>
                    </a:moveTo>
                    <a:lnTo>
                      <a:pt x="0" y="320"/>
                    </a:lnTo>
                    <a:lnTo>
                      <a:pt x="45" y="206"/>
                    </a:lnTo>
                    <a:lnTo>
                      <a:pt x="48" y="206"/>
                    </a:lnTo>
                    <a:lnTo>
                      <a:pt x="254" y="0"/>
                    </a:lnTo>
                    <a:lnTo>
                      <a:pt x="263" y="12"/>
                    </a:lnTo>
                    <a:lnTo>
                      <a:pt x="60" y="215"/>
                    </a:lnTo>
                    <a:lnTo>
                      <a:pt x="15" y="326"/>
                    </a:lnTo>
                    <a:close/>
                  </a:path>
                </a:pathLst>
              </a:custGeom>
              <a:gradFill>
                <a:gsLst>
                  <a:gs pos="0">
                    <a:schemeClr val="lt2"/>
                  </a:gs>
                  <a:gs pos="100000">
                    <a:srgbClr val="63BE5D"/>
                  </a:gs>
                </a:gsLst>
                <a:lin ang="5400000" scaled="0"/>
              </a:gradFill>
              <a:ln>
                <a:noFill/>
              </a:ln>
            </p:spPr>
          </p:sp>
          <p:sp>
            <p:nvSpPr>
              <p:cNvPr id="117" name="Google Shape;117;p21"/>
              <p:cNvSpPr/>
              <p:nvPr/>
            </p:nvSpPr>
            <p:spPr>
              <a:xfrm>
                <a:off x="1049337" y="6221413"/>
                <a:ext cx="157163" cy="147638"/>
              </a:xfrm>
              <a:custGeom>
                <a:rect b="b" l="l" r="r" t="t"/>
                <a:pathLst>
                  <a:path extrusionOk="0" h="31" w="33">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adFill>
                <a:gsLst>
                  <a:gs pos="0">
                    <a:schemeClr val="lt2"/>
                  </a:gs>
                  <a:gs pos="100000">
                    <a:srgbClr val="63BE5D"/>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nvGrpSpPr>
            <p:cNvPr id="118" name="Google Shape;118;p21"/>
            <p:cNvGrpSpPr/>
            <p:nvPr/>
          </p:nvGrpSpPr>
          <p:grpSpPr>
            <a:xfrm>
              <a:off x="11364912" y="0"/>
              <a:ext cx="674688" cy="6848476"/>
              <a:chOff x="11364912" y="0"/>
              <a:chExt cx="674688" cy="6848476"/>
            </a:xfrm>
          </p:grpSpPr>
          <p:sp>
            <p:nvSpPr>
              <p:cNvPr id="119" name="Google Shape;119;p21"/>
              <p:cNvSpPr/>
              <p:nvPr/>
            </p:nvSpPr>
            <p:spPr>
              <a:xfrm>
                <a:off x="11483975" y="0"/>
                <a:ext cx="417513" cy="512763"/>
              </a:xfrm>
              <a:custGeom>
                <a:rect b="b" l="l" r="r" t="t"/>
                <a:pathLst>
                  <a:path extrusionOk="0" h="323" w="263">
                    <a:moveTo>
                      <a:pt x="12" y="323"/>
                    </a:moveTo>
                    <a:lnTo>
                      <a:pt x="0" y="314"/>
                    </a:lnTo>
                    <a:lnTo>
                      <a:pt x="203" y="108"/>
                    </a:lnTo>
                    <a:lnTo>
                      <a:pt x="248" y="0"/>
                    </a:lnTo>
                    <a:lnTo>
                      <a:pt x="263" y="6"/>
                    </a:lnTo>
                    <a:lnTo>
                      <a:pt x="218" y="117"/>
                    </a:lnTo>
                    <a:lnTo>
                      <a:pt x="218" y="117"/>
                    </a:lnTo>
                    <a:lnTo>
                      <a:pt x="12" y="323"/>
                    </a:lnTo>
                    <a:close/>
                  </a:path>
                </a:pathLst>
              </a:custGeom>
              <a:gradFill>
                <a:gsLst>
                  <a:gs pos="0">
                    <a:srgbClr val="D8FC68">
                      <a:alpha val="80000"/>
                    </a:srgbClr>
                  </a:gs>
                  <a:gs pos="100000">
                    <a:srgbClr val="63BE5D">
                      <a:alpha val="60000"/>
                    </a:srgbClr>
                  </a:gs>
                </a:gsLst>
                <a:lin ang="5400000" scaled="0"/>
              </a:gradFill>
              <a:ln>
                <a:noFill/>
              </a:ln>
            </p:spPr>
          </p:sp>
          <p:sp>
            <p:nvSpPr>
              <p:cNvPr id="120" name="Google Shape;120;p21"/>
              <p:cNvSpPr/>
              <p:nvPr/>
            </p:nvSpPr>
            <p:spPr>
              <a:xfrm>
                <a:off x="11364912" y="474663"/>
                <a:ext cx="157163" cy="152400"/>
              </a:xfrm>
              <a:custGeom>
                <a:rect b="b" l="l" r="r" t="t"/>
                <a:pathLst>
                  <a:path extrusionOk="0" h="32" w="33">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21"/>
              <p:cNvSpPr/>
              <p:nvPr/>
            </p:nvSpPr>
            <p:spPr>
              <a:xfrm>
                <a:off x="11631612" y="1539875"/>
                <a:ext cx="188913" cy="190500"/>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 name="Google Shape;122;p21"/>
              <p:cNvSpPr/>
              <p:nvPr/>
            </p:nvSpPr>
            <p:spPr>
              <a:xfrm>
                <a:off x="11531600" y="5694363"/>
                <a:ext cx="298450" cy="1154113"/>
              </a:xfrm>
              <a:custGeom>
                <a:rect b="b" l="l" r="r" t="t"/>
                <a:pathLst>
                  <a:path extrusionOk="0" h="727" w="188">
                    <a:moveTo>
                      <a:pt x="15" y="727"/>
                    </a:moveTo>
                    <a:lnTo>
                      <a:pt x="0" y="727"/>
                    </a:lnTo>
                    <a:lnTo>
                      <a:pt x="0" y="407"/>
                    </a:lnTo>
                    <a:lnTo>
                      <a:pt x="0" y="407"/>
                    </a:lnTo>
                    <a:lnTo>
                      <a:pt x="176" y="0"/>
                    </a:lnTo>
                    <a:lnTo>
                      <a:pt x="188" y="6"/>
                    </a:lnTo>
                    <a:lnTo>
                      <a:pt x="15" y="410"/>
                    </a:lnTo>
                    <a:lnTo>
                      <a:pt x="15" y="727"/>
                    </a:lnTo>
                    <a:close/>
                  </a:path>
                </a:pathLst>
              </a:custGeom>
              <a:gradFill>
                <a:gsLst>
                  <a:gs pos="0">
                    <a:srgbClr val="D8FC68">
                      <a:alpha val="80000"/>
                    </a:srgbClr>
                  </a:gs>
                  <a:gs pos="100000">
                    <a:srgbClr val="63BE5D">
                      <a:alpha val="60000"/>
                    </a:srgbClr>
                  </a:gs>
                </a:gsLst>
                <a:lin ang="5400000" scaled="0"/>
              </a:gradFill>
              <a:ln>
                <a:noFill/>
              </a:ln>
            </p:spPr>
          </p:sp>
          <p:sp>
            <p:nvSpPr>
              <p:cNvPr id="123" name="Google Shape;123;p21"/>
              <p:cNvSpPr/>
              <p:nvPr/>
            </p:nvSpPr>
            <p:spPr>
              <a:xfrm>
                <a:off x="11772900" y="5551488"/>
                <a:ext cx="157163" cy="155575"/>
              </a:xfrm>
              <a:custGeom>
                <a:rect b="b" l="l" r="r" t="t"/>
                <a:pathLst>
                  <a:path extrusionOk="0" h="33" w="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21"/>
              <p:cNvSpPr/>
              <p:nvPr/>
            </p:nvSpPr>
            <p:spPr>
              <a:xfrm>
                <a:off x="11710987" y="4763"/>
                <a:ext cx="304800" cy="1544638"/>
              </a:xfrm>
              <a:custGeom>
                <a:rect b="b" l="l" r="r" t="t"/>
                <a:pathLst>
                  <a:path extrusionOk="0" h="973" w="192">
                    <a:moveTo>
                      <a:pt x="15" y="973"/>
                    </a:moveTo>
                    <a:lnTo>
                      <a:pt x="0" y="973"/>
                    </a:lnTo>
                    <a:lnTo>
                      <a:pt x="0" y="790"/>
                    </a:lnTo>
                    <a:lnTo>
                      <a:pt x="174" y="614"/>
                    </a:lnTo>
                    <a:lnTo>
                      <a:pt x="174" y="0"/>
                    </a:lnTo>
                    <a:lnTo>
                      <a:pt x="192" y="0"/>
                    </a:lnTo>
                    <a:lnTo>
                      <a:pt x="192" y="620"/>
                    </a:lnTo>
                    <a:lnTo>
                      <a:pt x="15" y="796"/>
                    </a:lnTo>
                    <a:lnTo>
                      <a:pt x="15" y="973"/>
                    </a:lnTo>
                    <a:close/>
                  </a:path>
                </a:pathLst>
              </a:custGeom>
              <a:gradFill>
                <a:gsLst>
                  <a:gs pos="0">
                    <a:srgbClr val="D8FC68">
                      <a:alpha val="80000"/>
                    </a:srgbClr>
                  </a:gs>
                  <a:gs pos="100000">
                    <a:srgbClr val="63BE5D">
                      <a:alpha val="60000"/>
                    </a:srgbClr>
                  </a:gs>
                </a:gsLst>
                <a:lin ang="5400000" scaled="0"/>
              </a:gradFill>
              <a:ln>
                <a:noFill/>
              </a:ln>
            </p:spPr>
          </p:sp>
          <p:sp>
            <p:nvSpPr>
              <p:cNvPr id="125" name="Google Shape;125;p21"/>
              <p:cNvSpPr/>
              <p:nvPr/>
            </p:nvSpPr>
            <p:spPr>
              <a:xfrm>
                <a:off x="11636375" y="4867275"/>
                <a:ext cx="188913"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21"/>
              <p:cNvSpPr/>
              <p:nvPr/>
            </p:nvSpPr>
            <p:spPr>
              <a:xfrm>
                <a:off x="11441112" y="5046663"/>
                <a:ext cx="307975" cy="1801813"/>
              </a:xfrm>
              <a:custGeom>
                <a:rect b="b" l="l" r="r" t="t"/>
                <a:pathLst>
                  <a:path extrusionOk="0" h="1135" w="194">
                    <a:moveTo>
                      <a:pt x="18" y="1135"/>
                    </a:moveTo>
                    <a:lnTo>
                      <a:pt x="0" y="1135"/>
                    </a:lnTo>
                    <a:lnTo>
                      <a:pt x="0" y="354"/>
                    </a:lnTo>
                    <a:lnTo>
                      <a:pt x="176" y="177"/>
                    </a:lnTo>
                    <a:lnTo>
                      <a:pt x="176" y="0"/>
                    </a:lnTo>
                    <a:lnTo>
                      <a:pt x="194" y="0"/>
                    </a:lnTo>
                    <a:lnTo>
                      <a:pt x="194" y="183"/>
                    </a:lnTo>
                    <a:lnTo>
                      <a:pt x="18" y="360"/>
                    </a:lnTo>
                    <a:lnTo>
                      <a:pt x="18" y="1135"/>
                    </a:lnTo>
                    <a:close/>
                  </a:path>
                </a:pathLst>
              </a:custGeom>
              <a:gradFill>
                <a:gsLst>
                  <a:gs pos="0">
                    <a:srgbClr val="D8FC68">
                      <a:alpha val="80000"/>
                    </a:srgbClr>
                  </a:gs>
                  <a:gs pos="100000">
                    <a:srgbClr val="63BE5D">
                      <a:alpha val="60000"/>
                    </a:srgbClr>
                  </a:gs>
                </a:gsLst>
                <a:lin ang="5400000" scaled="0"/>
              </a:gradFill>
              <a:ln>
                <a:noFill/>
              </a:ln>
            </p:spPr>
          </p:sp>
          <p:sp>
            <p:nvSpPr>
              <p:cNvPr id="127" name="Google Shape;127;p21"/>
              <p:cNvSpPr/>
              <p:nvPr/>
            </p:nvSpPr>
            <p:spPr>
              <a:xfrm>
                <a:off x="11849100" y="6416675"/>
                <a:ext cx="190500" cy="188913"/>
              </a:xfrm>
              <a:custGeom>
                <a:rect b="b" l="l" r="r" t="t"/>
                <a:pathLst>
                  <a:path extrusionOk="0" h="40" w="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8" name="Google Shape;128;p21"/>
              <p:cNvSpPr/>
              <p:nvPr/>
            </p:nvSpPr>
            <p:spPr>
              <a:xfrm>
                <a:off x="11939587" y="6596063"/>
                <a:ext cx="23813" cy="252413"/>
              </a:xfrm>
              <a:prstGeom prst="rect">
                <a:avLst/>
              </a:prstGeom>
              <a:gradFill>
                <a:gsLst>
                  <a:gs pos="0">
                    <a:srgbClr val="D8FC68">
                      <a:alpha val="80000"/>
                    </a:srgbClr>
                  </a:gs>
                  <a:gs pos="100000">
                    <a:srgbClr val="63BE5D">
                      <a:alpha val="60000"/>
                    </a:srgbClr>
                  </a:gs>
                </a:gsLst>
                <a:lin ang="5400000" scaled="0"/>
              </a:gra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grpSp>
      <p:sp>
        <p:nvSpPr>
          <p:cNvPr id="129" name="Google Shape;129;p21"/>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3600"/>
              <a:buFont typeface="Twentieth Century"/>
              <a:buNone/>
              <a:defRPr b="0" i="0" sz="3600" u="none" cap="none" strike="noStrike">
                <a:solidFill>
                  <a:schemeClr val="lt1"/>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30" name="Google Shape;130;p21"/>
          <p:cNvSpPr txBox="1"/>
          <p:nvPr>
            <p:ph idx="1" type="body"/>
          </p:nvPr>
        </p:nvSpPr>
        <p:spPr>
          <a:xfrm>
            <a:off x="1141412" y="2249487"/>
            <a:ext cx="9905999" cy="3541714"/>
          </a:xfrm>
          <a:prstGeom prst="rect">
            <a:avLst/>
          </a:prstGeom>
          <a:noFill/>
          <a:ln>
            <a:noFill/>
          </a:ln>
        </p:spPr>
        <p:txBody>
          <a:bodyPr anchorCtr="0" anchor="t" bIns="45700" lIns="91425" spcFirstLastPara="1" rIns="91425" wrap="square" tIns="45700">
            <a:normAutofit/>
          </a:bodyPr>
          <a:lstStyle>
            <a:lvl1pPr indent="-419100" lvl="0" marL="457200" marR="0" rtl="0" algn="l">
              <a:lnSpc>
                <a:spcPct val="120000"/>
              </a:lnSpc>
              <a:spcBef>
                <a:spcPts val="1000"/>
              </a:spcBef>
              <a:spcAft>
                <a:spcPts val="0"/>
              </a:spcAft>
              <a:buClr>
                <a:schemeClr val="lt1"/>
              </a:buClr>
              <a:buSzPts val="3000"/>
              <a:buFont typeface="Arial"/>
              <a:buChar char="•"/>
              <a:defRPr b="0" i="0" sz="2400" u="none" cap="none" strike="noStrike">
                <a:solidFill>
                  <a:schemeClr val="lt1"/>
                </a:solidFill>
                <a:latin typeface="Twentieth Century"/>
                <a:ea typeface="Twentieth Century"/>
                <a:cs typeface="Twentieth Century"/>
                <a:sym typeface="Twentieth Century"/>
              </a:defRPr>
            </a:lvl1pPr>
            <a:lvl2pPr indent="-387350" lvl="1" marL="914400" marR="0" rtl="0" algn="l">
              <a:lnSpc>
                <a:spcPct val="120000"/>
              </a:lnSpc>
              <a:spcBef>
                <a:spcPts val="500"/>
              </a:spcBef>
              <a:spcAft>
                <a:spcPts val="0"/>
              </a:spcAft>
              <a:buClr>
                <a:schemeClr val="lt1"/>
              </a:buClr>
              <a:buSzPts val="2500"/>
              <a:buFont typeface="Arial"/>
              <a:buChar char="•"/>
              <a:defRPr b="0" i="0" sz="2000" u="none" cap="none" strike="noStrike">
                <a:solidFill>
                  <a:schemeClr val="lt1"/>
                </a:solidFill>
                <a:latin typeface="Twentieth Century"/>
                <a:ea typeface="Twentieth Century"/>
                <a:cs typeface="Twentieth Century"/>
                <a:sym typeface="Twentieth Century"/>
              </a:defRPr>
            </a:lvl2pPr>
            <a:lvl3pPr indent="-371475" lvl="2" marL="1371600" marR="0" rtl="0" algn="l">
              <a:lnSpc>
                <a:spcPct val="120000"/>
              </a:lnSpc>
              <a:spcBef>
                <a:spcPts val="500"/>
              </a:spcBef>
              <a:spcAft>
                <a:spcPts val="0"/>
              </a:spcAft>
              <a:buClr>
                <a:schemeClr val="lt1"/>
              </a:buClr>
              <a:buSzPts val="2250"/>
              <a:buFont typeface="Arial"/>
              <a:buChar char="•"/>
              <a:defRPr b="0" i="0" sz="1800" u="none" cap="none" strike="noStrike">
                <a:solidFill>
                  <a:schemeClr val="lt1"/>
                </a:solidFill>
                <a:latin typeface="Twentieth Century"/>
                <a:ea typeface="Twentieth Century"/>
                <a:cs typeface="Twentieth Century"/>
                <a:sym typeface="Twentieth Century"/>
              </a:defRPr>
            </a:lvl3pPr>
            <a:lvl4pPr indent="-355600" lvl="3" marL="1828800" marR="0" rtl="0" algn="l">
              <a:lnSpc>
                <a:spcPct val="120000"/>
              </a:lnSpc>
              <a:spcBef>
                <a:spcPts val="500"/>
              </a:spcBef>
              <a:spcAft>
                <a:spcPts val="0"/>
              </a:spcAft>
              <a:buClr>
                <a:schemeClr val="lt1"/>
              </a:buClr>
              <a:buSzPts val="2000"/>
              <a:buFont typeface="Arial"/>
              <a:buChar char="•"/>
              <a:defRPr b="0" i="0" sz="1600" u="none" cap="none" strike="noStrike">
                <a:solidFill>
                  <a:schemeClr val="lt1"/>
                </a:solidFill>
                <a:latin typeface="Twentieth Century"/>
                <a:ea typeface="Twentieth Century"/>
                <a:cs typeface="Twentieth Century"/>
                <a:sym typeface="Twentieth Century"/>
              </a:defRPr>
            </a:lvl4pPr>
            <a:lvl5pPr indent="-355600" lvl="4" marL="2286000" marR="0" rtl="0" algn="l">
              <a:lnSpc>
                <a:spcPct val="120000"/>
              </a:lnSpc>
              <a:spcBef>
                <a:spcPts val="500"/>
              </a:spcBef>
              <a:spcAft>
                <a:spcPts val="0"/>
              </a:spcAft>
              <a:buClr>
                <a:schemeClr val="lt1"/>
              </a:buClr>
              <a:buSzPts val="2000"/>
              <a:buFont typeface="Arial"/>
              <a:buChar char="•"/>
              <a:defRPr b="0" i="0" sz="1600" u="none" cap="none" strike="noStrike">
                <a:solidFill>
                  <a:schemeClr val="lt1"/>
                </a:solidFill>
                <a:latin typeface="Twentieth Century"/>
                <a:ea typeface="Twentieth Century"/>
                <a:cs typeface="Twentieth Century"/>
                <a:sym typeface="Twentieth Century"/>
              </a:defRPr>
            </a:lvl5pPr>
            <a:lvl6pPr indent="-339725" lvl="5" marL="2743200" marR="0" rtl="0" algn="l">
              <a:lnSpc>
                <a:spcPct val="120000"/>
              </a:lnSpc>
              <a:spcBef>
                <a:spcPts val="500"/>
              </a:spcBef>
              <a:spcAft>
                <a:spcPts val="0"/>
              </a:spcAft>
              <a:buClr>
                <a:schemeClr val="lt1"/>
              </a:buClr>
              <a:buSzPts val="1750"/>
              <a:buFont typeface="Arial"/>
              <a:buChar char="•"/>
              <a:defRPr b="0" i="0" sz="1400" u="none" cap="none" strike="noStrike">
                <a:solidFill>
                  <a:schemeClr val="lt1"/>
                </a:solidFill>
                <a:latin typeface="Twentieth Century"/>
                <a:ea typeface="Twentieth Century"/>
                <a:cs typeface="Twentieth Century"/>
                <a:sym typeface="Twentieth Century"/>
              </a:defRPr>
            </a:lvl6pPr>
            <a:lvl7pPr indent="-339725" lvl="6" marL="3200400" marR="0" rtl="0" algn="l">
              <a:lnSpc>
                <a:spcPct val="120000"/>
              </a:lnSpc>
              <a:spcBef>
                <a:spcPts val="500"/>
              </a:spcBef>
              <a:spcAft>
                <a:spcPts val="0"/>
              </a:spcAft>
              <a:buClr>
                <a:schemeClr val="lt1"/>
              </a:buClr>
              <a:buSzPts val="1750"/>
              <a:buFont typeface="Arial"/>
              <a:buChar char="•"/>
              <a:defRPr b="0" i="0" sz="1400" u="none" cap="none" strike="noStrike">
                <a:solidFill>
                  <a:schemeClr val="lt1"/>
                </a:solidFill>
                <a:latin typeface="Twentieth Century"/>
                <a:ea typeface="Twentieth Century"/>
                <a:cs typeface="Twentieth Century"/>
                <a:sym typeface="Twentieth Century"/>
              </a:defRPr>
            </a:lvl7pPr>
            <a:lvl8pPr indent="-339725" lvl="7" marL="3657600" marR="0" rtl="0" algn="l">
              <a:lnSpc>
                <a:spcPct val="120000"/>
              </a:lnSpc>
              <a:spcBef>
                <a:spcPts val="500"/>
              </a:spcBef>
              <a:spcAft>
                <a:spcPts val="0"/>
              </a:spcAft>
              <a:buClr>
                <a:schemeClr val="lt1"/>
              </a:buClr>
              <a:buSzPts val="1750"/>
              <a:buFont typeface="Arial"/>
              <a:buChar char="•"/>
              <a:defRPr b="0" i="0" sz="1400" u="none" cap="none" strike="noStrike">
                <a:solidFill>
                  <a:schemeClr val="lt1"/>
                </a:solidFill>
                <a:latin typeface="Twentieth Century"/>
                <a:ea typeface="Twentieth Century"/>
                <a:cs typeface="Twentieth Century"/>
                <a:sym typeface="Twentieth Century"/>
              </a:defRPr>
            </a:lvl8pPr>
            <a:lvl9pPr indent="-339725" lvl="8" marL="4114800" marR="0" rtl="0" algn="l">
              <a:lnSpc>
                <a:spcPct val="120000"/>
              </a:lnSpc>
              <a:spcBef>
                <a:spcPts val="500"/>
              </a:spcBef>
              <a:spcAft>
                <a:spcPts val="0"/>
              </a:spcAft>
              <a:buClr>
                <a:schemeClr val="lt1"/>
              </a:buClr>
              <a:buSzPts val="1750"/>
              <a:buFont typeface="Arial"/>
              <a:buChar char="•"/>
              <a:defRPr b="0" i="0" sz="1400" u="none" cap="none" strike="noStrike">
                <a:solidFill>
                  <a:schemeClr val="lt1"/>
                </a:solidFill>
                <a:latin typeface="Twentieth Century"/>
                <a:ea typeface="Twentieth Century"/>
                <a:cs typeface="Twentieth Century"/>
                <a:sym typeface="Twentieth Century"/>
              </a:defRPr>
            </a:lvl9pPr>
          </a:lstStyle>
          <a:p/>
        </p:txBody>
      </p:sp>
      <p:sp>
        <p:nvSpPr>
          <p:cNvPr id="131" name="Google Shape;131;p21"/>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050" u="none" cap="none" strike="noStrike">
                <a:solidFill>
                  <a:schemeClr val="lt1"/>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32" name="Google Shape;132;p21"/>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050" u="none" cap="none" strike="noStrike">
                <a:solidFill>
                  <a:schemeClr val="lt1"/>
                </a:solidFill>
                <a:latin typeface="Twentieth Century"/>
                <a:ea typeface="Twentieth Century"/>
                <a:cs typeface="Twentieth Century"/>
                <a:sym typeface="Twentieth Centur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33" name="Google Shape;133;p21"/>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1pPr>
            <a:lvl2pPr indent="0" lvl="1"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2pPr>
            <a:lvl3pPr indent="0" lvl="2"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3pPr>
            <a:lvl4pPr indent="0" lvl="3"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4pPr>
            <a:lvl5pPr indent="0" lvl="4"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5pPr>
            <a:lvl6pPr indent="0" lvl="5"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6pPr>
            <a:lvl7pPr indent="0" lvl="6"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7pPr>
            <a:lvl8pPr indent="0" lvl="7"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8pPr>
            <a:lvl9pPr indent="0" lvl="8" marL="0" marR="0" rtl="0" algn="r">
              <a:lnSpc>
                <a:spcPct val="100000"/>
              </a:lnSpc>
              <a:spcBef>
                <a:spcPts val="0"/>
              </a:spcBef>
              <a:spcAft>
                <a:spcPts val="0"/>
              </a:spcAft>
              <a:buClr>
                <a:srgbClr val="000000"/>
              </a:buClr>
              <a:buSzPts val="1050"/>
              <a:buFont typeface="Arial"/>
              <a:buNone/>
              <a:defRPr b="0" i="0" sz="1050" u="none" cap="none" strike="noStrike">
                <a:solidFill>
                  <a:schemeClr val="lt1"/>
                </a:solidFill>
                <a:latin typeface="Twentieth Century"/>
                <a:ea typeface="Twentieth Century"/>
                <a:cs typeface="Twentieth Century"/>
                <a:sym typeface="Twentieth Century"/>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 id="2147483661" r:id="rId10"/>
    <p:sldLayoutId id="2147483662" r:id="rId11"/>
    <p:sldLayoutId id="2147483663" r:id="rId12"/>
    <p:sldLayoutId id="2147483664" r:id="rId13"/>
    <p:sldLayoutId id="2147483665" r:id="rId14"/>
    <p:sldLayoutId id="2147483666" r:id="rId15"/>
    <p:sldLayoutId id="2147483667" r:id="rId16"/>
    <p:sldLayoutId id="2147483668" r:id="rId17"/>
    <p:sldLayoutId id="2147483669" r:id="rId18"/>
    <p:sldLayoutId id="2147483670" r:id="rId19"/>
    <p:sldLayoutId id="2147483671" r:id="rId20"/>
    <p:sldLayoutId id="2147483672" r:id="rId21"/>
    <p:sldLayoutId id="2147483673" r:id="rId22"/>
    <p:sldLayoutId id="2147483674" r:id="rId23"/>
    <p:sldLayoutId id="2147483675" r:id="rId24"/>
    <p:sldLayoutId id="2147483676"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 Id="rId3" Type="http://schemas.openxmlformats.org/officeDocument/2006/relationships/image" Target="../media/image1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6.xml"/><Relationship Id="rId3"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9.png"/><Relationship Id="rId5" Type="http://schemas.openxmlformats.org/officeDocument/2006/relationships/image" Target="../media/image15.png"/><Relationship Id="rId6" Type="http://schemas.openxmlformats.org/officeDocument/2006/relationships/image" Target="../media/image16.jpg"/><Relationship Id="rId7" Type="http://schemas.openxmlformats.org/officeDocument/2006/relationships/image" Target="../media/image17.png"/><Relationship Id="rId8" Type="http://schemas.openxmlformats.org/officeDocument/2006/relationships/image" Target="../media/image18.png"/><Relationship Id="rId10" Type="http://schemas.openxmlformats.org/officeDocument/2006/relationships/image" Target="../media/image2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21.png"/><Relationship Id="rId4" Type="http://schemas.openxmlformats.org/officeDocument/2006/relationships/image" Target="../media/image22.png"/><Relationship Id="rId5" Type="http://schemas.openxmlformats.org/officeDocument/2006/relationships/image" Target="../media/image23.png"/><Relationship Id="rId6" Type="http://schemas.openxmlformats.org/officeDocument/2006/relationships/image" Target="../media/image2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23.png"/><Relationship Id="rId4" Type="http://schemas.openxmlformats.org/officeDocument/2006/relationships/image" Target="../media/image24.png"/><Relationship Id="rId5" Type="http://schemas.openxmlformats.org/officeDocument/2006/relationships/image" Target="../media/image22.png"/><Relationship Id="rId6"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9.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3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30.png"/><Relationship Id="rId4" Type="http://schemas.openxmlformats.org/officeDocument/2006/relationships/image" Target="../media/image32.png"/><Relationship Id="rId5" Type="http://schemas.openxmlformats.org/officeDocument/2006/relationships/image" Target="../media/image33.png"/><Relationship Id="rId6" Type="http://schemas.openxmlformats.org/officeDocument/2006/relationships/image" Target="../media/image3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35.png"/><Relationship Id="rId4" Type="http://schemas.openxmlformats.org/officeDocument/2006/relationships/image" Target="../media/image3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37.png"/><Relationship Id="rId4" Type="http://schemas.openxmlformats.org/officeDocument/2006/relationships/image" Target="../media/image3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39.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0.jpg"/><Relationship Id="rId4" Type="http://schemas.openxmlformats.org/officeDocument/2006/relationships/image" Target="../media/image41.jpg"/><Relationship Id="rId5" Type="http://schemas.openxmlformats.org/officeDocument/2006/relationships/image" Target="../media/image45.jp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4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0" name="Shape 450"/>
        <p:cNvGrpSpPr/>
        <p:nvPr/>
      </p:nvGrpSpPr>
      <p:grpSpPr>
        <a:xfrm>
          <a:off x="0" y="0"/>
          <a:ext cx="0" cy="0"/>
          <a:chOff x="0" y="0"/>
          <a:chExt cx="0" cy="0"/>
        </a:xfrm>
      </p:grpSpPr>
      <p:sp>
        <p:nvSpPr>
          <p:cNvPr id="451" name="Google Shape;451;p4"/>
          <p:cNvSpPr txBox="1"/>
          <p:nvPr>
            <p:ph type="title"/>
          </p:nvPr>
        </p:nvSpPr>
        <p:spPr>
          <a:xfrm>
            <a:off x="853330" y="1134683"/>
            <a:ext cx="2743310" cy="425502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rgbClr val="FFFFFF"/>
              </a:buClr>
              <a:buSzPts val="3600"/>
              <a:buFont typeface="Twentieth Century"/>
              <a:buNone/>
            </a:pPr>
            <a:r>
              <a:rPr b="1" lang="en-US">
                <a:latin typeface="Comfortaa"/>
                <a:ea typeface="Comfortaa"/>
                <a:cs typeface="Comfortaa"/>
                <a:sym typeface="Comfortaa"/>
              </a:rPr>
              <a:t>WHAT IS THE EYFS?</a:t>
            </a:r>
            <a:endParaRPr b="1">
              <a:latin typeface="Comfortaa"/>
              <a:ea typeface="Comfortaa"/>
              <a:cs typeface="Comfortaa"/>
              <a:sym typeface="Comfortaa"/>
            </a:endParaRPr>
          </a:p>
        </p:txBody>
      </p:sp>
      <p:grpSp>
        <p:nvGrpSpPr>
          <p:cNvPr id="452" name="Google Shape;452;p4"/>
          <p:cNvGrpSpPr/>
          <p:nvPr/>
        </p:nvGrpSpPr>
        <p:grpSpPr>
          <a:xfrm>
            <a:off x="3827799" y="1134675"/>
            <a:ext cx="7527334" cy="4255022"/>
            <a:chOff x="0" y="0"/>
            <a:chExt cx="6692748" cy="4255022"/>
          </a:xfrm>
        </p:grpSpPr>
        <p:cxnSp>
          <p:nvCxnSpPr>
            <p:cNvPr id="453" name="Google Shape;453;p4"/>
            <p:cNvCxnSpPr/>
            <p:nvPr/>
          </p:nvCxnSpPr>
          <p:spPr>
            <a:xfrm>
              <a:off x="0" y="0"/>
              <a:ext cx="6692748" cy="0"/>
            </a:xfrm>
            <a:prstGeom prst="straightConnector1">
              <a:avLst/>
            </a:prstGeom>
            <a:gradFill>
              <a:gsLst>
                <a:gs pos="0">
                  <a:srgbClr val="FFAA5A"/>
                </a:gs>
                <a:gs pos="100000">
                  <a:srgbClr val="F18B1C"/>
                </a:gs>
              </a:gsLst>
              <a:lin ang="5400000" scaled="0"/>
            </a:gradFill>
            <a:ln cap="flat" cmpd="sng" w="9525">
              <a:solidFill>
                <a:srgbClr val="FCA03C"/>
              </a:solidFill>
              <a:prstDash val="solid"/>
              <a:round/>
              <a:headEnd len="sm" w="sm" type="none"/>
              <a:tailEnd len="sm" w="sm" type="none"/>
            </a:ln>
          </p:spPr>
        </p:cxnSp>
        <p:sp>
          <p:nvSpPr>
            <p:cNvPr id="454" name="Google Shape;454;p4"/>
            <p:cNvSpPr/>
            <p:nvPr/>
          </p:nvSpPr>
          <p:spPr>
            <a:xfrm>
              <a:off x="0" y="0"/>
              <a:ext cx="6692748" cy="1063755"/>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5" name="Google Shape;455;p4"/>
            <p:cNvSpPr txBox="1"/>
            <p:nvPr/>
          </p:nvSpPr>
          <p:spPr>
            <a:xfrm>
              <a:off x="0" y="0"/>
              <a:ext cx="6692748" cy="10637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Twentieth Century"/>
                <a:buNone/>
              </a:pPr>
              <a:r>
                <a:rPr b="1" i="0" lang="en-US" sz="2300" u="none" cap="none" strike="noStrike">
                  <a:solidFill>
                    <a:schemeClr val="dk1"/>
                  </a:solidFill>
                  <a:latin typeface="Comfortaa"/>
                  <a:ea typeface="Comfortaa"/>
                  <a:cs typeface="Comfortaa"/>
                  <a:sym typeface="Comfortaa"/>
                </a:rPr>
                <a:t>It’s the framework which sets the standard for the learning, development and care of children in England from birth to five years old.</a:t>
              </a:r>
              <a:endParaRPr b="1" i="0" sz="1400" u="none" cap="none" strike="noStrike">
                <a:solidFill>
                  <a:srgbClr val="000000"/>
                </a:solidFill>
                <a:latin typeface="Comfortaa"/>
                <a:ea typeface="Comfortaa"/>
                <a:cs typeface="Comfortaa"/>
                <a:sym typeface="Comfortaa"/>
              </a:endParaRPr>
            </a:p>
          </p:txBody>
        </p:sp>
        <p:cxnSp>
          <p:nvCxnSpPr>
            <p:cNvPr id="456" name="Google Shape;456;p4"/>
            <p:cNvCxnSpPr/>
            <p:nvPr/>
          </p:nvCxnSpPr>
          <p:spPr>
            <a:xfrm>
              <a:off x="0" y="1063755"/>
              <a:ext cx="6692748" cy="0"/>
            </a:xfrm>
            <a:prstGeom prst="straightConnector1">
              <a:avLst/>
            </a:prstGeom>
            <a:gradFill>
              <a:gsLst>
                <a:gs pos="0">
                  <a:srgbClr val="F79559"/>
                </a:gs>
                <a:gs pos="100000">
                  <a:srgbClr val="E97319"/>
                </a:gs>
              </a:gsLst>
              <a:lin ang="5400000" scaled="0"/>
            </a:gradFill>
            <a:ln cap="flat" cmpd="sng" w="9525">
              <a:solidFill>
                <a:srgbClr val="F38939"/>
              </a:solidFill>
              <a:prstDash val="solid"/>
              <a:round/>
              <a:headEnd len="sm" w="sm" type="none"/>
              <a:tailEnd len="sm" w="sm" type="none"/>
            </a:ln>
          </p:spPr>
        </p:cxnSp>
        <p:sp>
          <p:nvSpPr>
            <p:cNvPr id="457" name="Google Shape;457;p4"/>
            <p:cNvSpPr/>
            <p:nvPr/>
          </p:nvSpPr>
          <p:spPr>
            <a:xfrm>
              <a:off x="0" y="1063755"/>
              <a:ext cx="6692748" cy="1063755"/>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58" name="Google Shape;458;p4"/>
            <p:cNvSpPr txBox="1"/>
            <p:nvPr/>
          </p:nvSpPr>
          <p:spPr>
            <a:xfrm>
              <a:off x="0" y="1063755"/>
              <a:ext cx="6692748" cy="10637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Twentieth Century"/>
                <a:buNone/>
              </a:pPr>
              <a:r>
                <a:rPr b="0" i="0" lang="en-US" sz="2300" u="none" cap="none" strike="noStrike">
                  <a:solidFill>
                    <a:schemeClr val="dk1"/>
                  </a:solidFill>
                  <a:latin typeface="Comfortaa"/>
                  <a:ea typeface="Comfortaa"/>
                  <a:cs typeface="Comfortaa"/>
                  <a:sym typeface="Comfortaa"/>
                </a:rPr>
                <a:t>It applies to all OFSTED-registered settings, including childminders, preschools, private nurseries, school settings.</a:t>
              </a:r>
              <a:endParaRPr b="0" i="0" sz="1400" u="none" cap="none" strike="noStrike">
                <a:solidFill>
                  <a:srgbClr val="000000"/>
                </a:solidFill>
                <a:latin typeface="Comfortaa"/>
                <a:ea typeface="Comfortaa"/>
                <a:cs typeface="Comfortaa"/>
                <a:sym typeface="Comfortaa"/>
              </a:endParaRPr>
            </a:p>
          </p:txBody>
        </p:sp>
        <p:cxnSp>
          <p:nvCxnSpPr>
            <p:cNvPr id="459" name="Google Shape;459;p4"/>
            <p:cNvCxnSpPr/>
            <p:nvPr/>
          </p:nvCxnSpPr>
          <p:spPr>
            <a:xfrm>
              <a:off x="0" y="2127511"/>
              <a:ext cx="6692748" cy="0"/>
            </a:xfrm>
            <a:prstGeom prst="straightConnector1">
              <a:avLst/>
            </a:prstGeom>
            <a:gradFill>
              <a:gsLst>
                <a:gs pos="0">
                  <a:srgbClr val="EF8558"/>
                </a:gs>
                <a:gs pos="100000">
                  <a:srgbClr val="E15F19"/>
                </a:gs>
              </a:gsLst>
              <a:lin ang="5400000" scaled="0"/>
            </a:gradFill>
            <a:ln cap="flat" cmpd="sng" w="9525">
              <a:solidFill>
                <a:srgbClr val="EB7538"/>
              </a:solidFill>
              <a:prstDash val="solid"/>
              <a:round/>
              <a:headEnd len="sm" w="sm" type="none"/>
              <a:tailEnd len="sm" w="sm" type="none"/>
            </a:ln>
          </p:spPr>
        </p:cxnSp>
        <p:sp>
          <p:nvSpPr>
            <p:cNvPr id="460" name="Google Shape;460;p4"/>
            <p:cNvSpPr/>
            <p:nvPr/>
          </p:nvSpPr>
          <p:spPr>
            <a:xfrm>
              <a:off x="0" y="2127511"/>
              <a:ext cx="6692748" cy="1063755"/>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1" name="Google Shape;461;p4"/>
            <p:cNvSpPr txBox="1"/>
            <p:nvPr/>
          </p:nvSpPr>
          <p:spPr>
            <a:xfrm>
              <a:off x="0" y="2127511"/>
              <a:ext cx="6692700" cy="1063800"/>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Twentieth Century"/>
                <a:buNone/>
              </a:pPr>
              <a:r>
                <a:rPr b="1" i="0" lang="en-US" sz="2300" u="none" cap="none" strike="noStrike">
                  <a:solidFill>
                    <a:schemeClr val="dk1"/>
                  </a:solidFill>
                  <a:latin typeface="Comfortaa"/>
                  <a:ea typeface="Comfortaa"/>
                  <a:cs typeface="Comfortaa"/>
                  <a:sym typeface="Comfortaa"/>
                </a:rPr>
                <a:t>It is based on the idea that children need to use concrete experiences to provide the building blocks of their learning.</a:t>
              </a:r>
              <a:endParaRPr b="1" i="0" sz="1400" u="none" cap="none" strike="noStrike">
                <a:solidFill>
                  <a:srgbClr val="000000"/>
                </a:solidFill>
                <a:latin typeface="Comfortaa"/>
                <a:ea typeface="Comfortaa"/>
                <a:cs typeface="Comfortaa"/>
                <a:sym typeface="Comfortaa"/>
              </a:endParaRPr>
            </a:p>
          </p:txBody>
        </p:sp>
        <p:cxnSp>
          <p:nvCxnSpPr>
            <p:cNvPr id="462" name="Google Shape;462;p4"/>
            <p:cNvCxnSpPr/>
            <p:nvPr/>
          </p:nvCxnSpPr>
          <p:spPr>
            <a:xfrm>
              <a:off x="0" y="3191267"/>
              <a:ext cx="6692748" cy="0"/>
            </a:xfrm>
            <a:prstGeom prst="straightConnector1">
              <a:avLst/>
            </a:prstGeom>
            <a:gradFill>
              <a:gsLst>
                <a:gs pos="0">
                  <a:srgbClr val="E77557"/>
                </a:gs>
                <a:gs pos="100000">
                  <a:srgbClr val="DA4B18"/>
                </a:gs>
              </a:gsLst>
              <a:lin ang="5400000" scaled="0"/>
            </a:gradFill>
            <a:ln cap="flat" cmpd="sng" w="9525">
              <a:solidFill>
                <a:srgbClr val="E26337"/>
              </a:solidFill>
              <a:prstDash val="solid"/>
              <a:round/>
              <a:headEnd len="sm" w="sm" type="none"/>
              <a:tailEnd len="sm" w="sm" type="none"/>
            </a:ln>
          </p:spPr>
        </p:cxnSp>
        <p:sp>
          <p:nvSpPr>
            <p:cNvPr id="463" name="Google Shape;463;p4"/>
            <p:cNvSpPr/>
            <p:nvPr/>
          </p:nvSpPr>
          <p:spPr>
            <a:xfrm>
              <a:off x="0" y="3191267"/>
              <a:ext cx="6692748" cy="1063755"/>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64" name="Google Shape;464;p4"/>
            <p:cNvSpPr txBox="1"/>
            <p:nvPr/>
          </p:nvSpPr>
          <p:spPr>
            <a:xfrm>
              <a:off x="0" y="3191267"/>
              <a:ext cx="6692748" cy="1063755"/>
            </a:xfrm>
            <a:prstGeom prst="rect">
              <a:avLst/>
            </a:prstGeom>
            <a:noFill/>
            <a:ln>
              <a:noFill/>
            </a:ln>
          </p:spPr>
          <p:txBody>
            <a:bodyPr anchorCtr="0" anchor="t" bIns="87625" lIns="87625" spcFirstLastPara="1" rIns="87625" wrap="square" tIns="87625">
              <a:noAutofit/>
            </a:bodyPr>
            <a:lstStyle/>
            <a:p>
              <a:pPr indent="0" lvl="0" marL="0" marR="0" rtl="0" algn="l">
                <a:lnSpc>
                  <a:spcPct val="90000"/>
                </a:lnSpc>
                <a:spcBef>
                  <a:spcPts val="0"/>
                </a:spcBef>
                <a:spcAft>
                  <a:spcPts val="0"/>
                </a:spcAft>
                <a:buClr>
                  <a:schemeClr val="dk1"/>
                </a:buClr>
                <a:buSzPts val="2300"/>
                <a:buFont typeface="Twentieth Century"/>
                <a:buNone/>
              </a:pPr>
              <a:r>
                <a:rPr b="0" i="0" lang="en-US" sz="2300" u="none" cap="none" strike="noStrike">
                  <a:solidFill>
                    <a:schemeClr val="dk1"/>
                  </a:solidFill>
                  <a:latin typeface="Comfortaa"/>
                  <a:ea typeface="Comfortaa"/>
                  <a:cs typeface="Comfortaa"/>
                  <a:sym typeface="Comfortaa"/>
                </a:rPr>
                <a:t>It identifies seven areas of learning which link to KS1.</a:t>
              </a:r>
              <a:endParaRPr b="0" i="0" sz="1400" u="none" cap="none" strike="noStrike">
                <a:solidFill>
                  <a:srgbClr val="000000"/>
                </a:solidFill>
                <a:latin typeface="Comfortaa"/>
                <a:ea typeface="Comfortaa"/>
                <a:cs typeface="Comfortaa"/>
                <a:sym typeface="Comfortaa"/>
              </a:endParaRPr>
            </a:p>
          </p:txBody>
        </p:sp>
      </p:grpSp>
      <p:pic>
        <p:nvPicPr>
          <p:cNvPr id="465" name="Google Shape;465;p4"/>
          <p:cNvPicPr preferRelativeResize="0"/>
          <p:nvPr/>
        </p:nvPicPr>
        <p:blipFill>
          <a:blip r:embed="rId3">
            <a:alphaModFix/>
          </a:blip>
          <a:stretch>
            <a:fillRect/>
          </a:stretch>
        </p:blipFill>
        <p:spPr>
          <a:xfrm>
            <a:off x="723850" y="4361557"/>
            <a:ext cx="2324250" cy="1549099"/>
          </a:xfrm>
          <a:prstGeom prst="rect">
            <a:avLst/>
          </a:prstGeom>
          <a:noFill/>
          <a:ln cap="flat" cmpd="sng" w="15875">
            <a:solidFill>
              <a:srgbClr val="A1913E"/>
            </a:solidFill>
            <a:prstDash val="solid"/>
            <a:round/>
            <a:headEnd len="sm" w="sm" type="none"/>
            <a:tailEnd len="sm" w="sm" type="none"/>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sp>
        <p:nvSpPr>
          <p:cNvPr id="471" name="Google Shape;471;g27c620b6e90_0_8"/>
          <p:cNvSpPr txBox="1"/>
          <p:nvPr>
            <p:ph type="title"/>
          </p:nvPr>
        </p:nvSpPr>
        <p:spPr>
          <a:xfrm>
            <a:off x="1141413" y="618518"/>
            <a:ext cx="9906000" cy="14787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800"/>
              <a:buNone/>
            </a:pPr>
            <a:r>
              <a:t/>
            </a:r>
            <a:endParaRPr/>
          </a:p>
        </p:txBody>
      </p:sp>
      <p:sp>
        <p:nvSpPr>
          <p:cNvPr id="472" name="Google Shape;472;g27c620b6e90_0_8"/>
          <p:cNvSpPr txBox="1"/>
          <p:nvPr>
            <p:ph idx="1" type="body"/>
          </p:nvPr>
        </p:nvSpPr>
        <p:spPr>
          <a:xfrm>
            <a:off x="751325" y="2249475"/>
            <a:ext cx="11088000" cy="4281600"/>
          </a:xfrm>
          <a:prstGeom prst="rect">
            <a:avLst/>
          </a:prstGeom>
          <a:noFill/>
          <a:ln>
            <a:noFill/>
          </a:ln>
        </p:spPr>
        <p:txBody>
          <a:bodyPr anchorCtr="0" anchor="t" bIns="45700" lIns="91425" spcFirstLastPara="1" rIns="91425" wrap="square" tIns="45700">
            <a:normAutofit fontScale="25000" lnSpcReduction="10000"/>
          </a:bodyPr>
          <a:lstStyle/>
          <a:p>
            <a:pPr indent="0" lvl="0" marL="0" rtl="0" algn="l">
              <a:lnSpc>
                <a:spcPct val="120000"/>
              </a:lnSpc>
              <a:spcBef>
                <a:spcPts val="1000"/>
              </a:spcBef>
              <a:spcAft>
                <a:spcPts val="0"/>
              </a:spcAft>
              <a:buClr>
                <a:schemeClr val="dk1"/>
              </a:buClr>
              <a:buSzPct val="55000"/>
              <a:buFont typeface="Arial"/>
              <a:buNone/>
            </a:pPr>
            <a:r>
              <a:t/>
            </a:r>
            <a:endParaRPr sz="2000">
              <a:solidFill>
                <a:srgbClr val="3F3F3F"/>
              </a:solidFill>
              <a:highlight>
                <a:srgbClr val="FFFFFF"/>
              </a:highlight>
              <a:latin typeface="Arial"/>
              <a:ea typeface="Arial"/>
              <a:cs typeface="Arial"/>
              <a:sym typeface="Arial"/>
            </a:endParaRPr>
          </a:p>
          <a:p>
            <a:pPr indent="0" lvl="0" marL="0" rtl="0" algn="l">
              <a:lnSpc>
                <a:spcPct val="180000"/>
              </a:lnSpc>
              <a:spcBef>
                <a:spcPts val="0"/>
              </a:spcBef>
              <a:spcAft>
                <a:spcPts val="0"/>
              </a:spcAft>
              <a:buClr>
                <a:schemeClr val="dk1"/>
              </a:buClr>
              <a:buSzPts val="275"/>
              <a:buFont typeface="Arial"/>
              <a:buNone/>
            </a:pPr>
            <a:r>
              <a:rPr b="1" lang="en-US" sz="8161">
                <a:solidFill>
                  <a:schemeClr val="dk1"/>
                </a:solidFill>
                <a:latin typeface="Comfortaa"/>
                <a:ea typeface="Comfortaa"/>
                <a:cs typeface="Comfortaa"/>
                <a:sym typeface="Comfortaa"/>
              </a:rPr>
              <a:t>*Every child is unique, they have different likes/dislikes, needs and interests.</a:t>
            </a:r>
            <a:endParaRPr b="1" sz="8161">
              <a:solidFill>
                <a:schemeClr val="dk1"/>
              </a:solidFill>
              <a:latin typeface="Comfortaa"/>
              <a:ea typeface="Comfortaa"/>
              <a:cs typeface="Comfortaa"/>
              <a:sym typeface="Comfortaa"/>
            </a:endParaRPr>
          </a:p>
          <a:p>
            <a:pPr indent="0" lvl="0" marL="0" rtl="0" algn="l">
              <a:lnSpc>
                <a:spcPct val="180000"/>
              </a:lnSpc>
              <a:spcBef>
                <a:spcPts val="0"/>
              </a:spcBef>
              <a:spcAft>
                <a:spcPts val="0"/>
              </a:spcAft>
              <a:buClr>
                <a:schemeClr val="dk1"/>
              </a:buClr>
              <a:buSzPts val="275"/>
              <a:buFont typeface="Arial"/>
              <a:buNone/>
            </a:pPr>
            <a:r>
              <a:rPr b="1" lang="en-US" sz="8161">
                <a:solidFill>
                  <a:schemeClr val="dk1"/>
                </a:solidFill>
                <a:latin typeface="Comfortaa"/>
                <a:ea typeface="Comfortaa"/>
                <a:cs typeface="Comfortaa"/>
                <a:sym typeface="Comfortaa"/>
              </a:rPr>
              <a:t>*Children learn to be strong and independent through positive relationships.</a:t>
            </a:r>
            <a:endParaRPr b="1" sz="8161">
              <a:solidFill>
                <a:schemeClr val="dk1"/>
              </a:solidFill>
              <a:latin typeface="Comfortaa"/>
              <a:ea typeface="Comfortaa"/>
              <a:cs typeface="Comfortaa"/>
              <a:sym typeface="Comfortaa"/>
            </a:endParaRPr>
          </a:p>
          <a:p>
            <a:pPr indent="0" lvl="0" marL="0" rtl="0" algn="l">
              <a:lnSpc>
                <a:spcPct val="180000"/>
              </a:lnSpc>
              <a:spcBef>
                <a:spcPts val="0"/>
              </a:spcBef>
              <a:spcAft>
                <a:spcPts val="0"/>
              </a:spcAft>
              <a:buClr>
                <a:schemeClr val="dk1"/>
              </a:buClr>
              <a:buSzPts val="275"/>
              <a:buFont typeface="Arial"/>
              <a:buNone/>
            </a:pPr>
            <a:r>
              <a:rPr b="1" lang="en-US" sz="8161">
                <a:solidFill>
                  <a:schemeClr val="dk1"/>
                </a:solidFill>
                <a:latin typeface="Comfortaa"/>
                <a:ea typeface="Comfortaa"/>
                <a:cs typeface="Comfortaa"/>
                <a:sym typeface="Comfortaa"/>
              </a:rPr>
              <a:t>*Children learn and develop well in enabling environments with teaching and support from adults, who respond to their individual interests and needs and help them to build their learning over time. </a:t>
            </a:r>
            <a:endParaRPr b="1" sz="8161">
              <a:solidFill>
                <a:schemeClr val="dk1"/>
              </a:solidFill>
              <a:latin typeface="Comfortaa"/>
              <a:ea typeface="Comfortaa"/>
              <a:cs typeface="Comfortaa"/>
              <a:sym typeface="Comfortaa"/>
            </a:endParaRPr>
          </a:p>
          <a:p>
            <a:pPr indent="0" lvl="0" marL="0" rtl="0" algn="l">
              <a:lnSpc>
                <a:spcPct val="180000"/>
              </a:lnSpc>
              <a:spcBef>
                <a:spcPts val="0"/>
              </a:spcBef>
              <a:spcAft>
                <a:spcPts val="0"/>
              </a:spcAft>
              <a:buClr>
                <a:schemeClr val="dk1"/>
              </a:buClr>
              <a:buSzPts val="275"/>
              <a:buFont typeface="Arial"/>
              <a:buNone/>
            </a:pPr>
            <a:r>
              <a:rPr b="1" lang="en-US" sz="8161">
                <a:solidFill>
                  <a:schemeClr val="dk1"/>
                </a:solidFill>
                <a:latin typeface="Comfortaa"/>
                <a:ea typeface="Comfortaa"/>
                <a:cs typeface="Comfortaa"/>
                <a:sym typeface="Comfortaa"/>
              </a:rPr>
              <a:t>*Children develop and learn at different rates. The framework covers the education and care of all children in early years provision.</a:t>
            </a:r>
            <a:endParaRPr b="1" sz="8161">
              <a:solidFill>
                <a:schemeClr val="dk1"/>
              </a:solidFill>
              <a:latin typeface="Comfortaa"/>
              <a:ea typeface="Comfortaa"/>
              <a:cs typeface="Comfortaa"/>
              <a:sym typeface="Comfortaa"/>
            </a:endParaRPr>
          </a:p>
          <a:p>
            <a:pPr indent="0" lvl="0" marL="0" rtl="0" algn="l">
              <a:lnSpc>
                <a:spcPct val="120000"/>
              </a:lnSpc>
              <a:spcBef>
                <a:spcPts val="1000"/>
              </a:spcBef>
              <a:spcAft>
                <a:spcPts val="0"/>
              </a:spcAft>
              <a:buSzPts val="2250"/>
              <a:buNone/>
            </a:pPr>
            <a:r>
              <a:t/>
            </a:r>
            <a:endParaRPr sz="2000">
              <a:solidFill>
                <a:srgbClr val="3F3F3F"/>
              </a:solidFill>
              <a:highlight>
                <a:srgbClr val="FFFFFF"/>
              </a:highlight>
              <a:latin typeface="Arial"/>
              <a:ea typeface="Arial"/>
              <a:cs typeface="Arial"/>
              <a:sym typeface="Arial"/>
            </a:endParaRPr>
          </a:p>
        </p:txBody>
      </p:sp>
      <p:sp>
        <p:nvSpPr>
          <p:cNvPr id="473" name="Google Shape;473;g27c620b6e90_0_8"/>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en-US"/>
              <a:t>‹#›</a:t>
            </a:fld>
            <a:endParaRPr/>
          </a:p>
        </p:txBody>
      </p:sp>
      <p:pic>
        <p:nvPicPr>
          <p:cNvPr id="474" name="Google Shape;474;g27c620b6e90_0_8"/>
          <p:cNvPicPr preferRelativeResize="0"/>
          <p:nvPr/>
        </p:nvPicPr>
        <p:blipFill rotWithShape="1">
          <a:blip r:embed="rId3">
            <a:alphaModFix/>
          </a:blip>
          <a:srcRect b="0" l="0" r="0" t="0"/>
          <a:stretch/>
        </p:blipFill>
        <p:spPr>
          <a:xfrm>
            <a:off x="1059935" y="349175"/>
            <a:ext cx="8143716" cy="14787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g27c620b6e90_0_19"/>
          <p:cNvSpPr txBox="1"/>
          <p:nvPr>
            <p:ph type="title"/>
          </p:nvPr>
        </p:nvSpPr>
        <p:spPr>
          <a:xfrm>
            <a:off x="1141425" y="618521"/>
            <a:ext cx="9906000" cy="640800"/>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SzPts val="1800"/>
              <a:buNone/>
            </a:pPr>
            <a:r>
              <a:rPr b="1" lang="en-US" sz="4000">
                <a:solidFill>
                  <a:schemeClr val="dk1"/>
                </a:solidFill>
                <a:latin typeface="Comfortaa"/>
                <a:ea typeface="Comfortaa"/>
                <a:cs typeface="Comfortaa"/>
                <a:sym typeface="Comfortaa"/>
              </a:rPr>
              <a:t>What Are Enabling Environments?</a:t>
            </a:r>
            <a:endParaRPr b="1" sz="4000">
              <a:solidFill>
                <a:schemeClr val="dk1"/>
              </a:solidFill>
              <a:latin typeface="Comfortaa"/>
              <a:ea typeface="Comfortaa"/>
              <a:cs typeface="Comfortaa"/>
              <a:sym typeface="Comfortaa"/>
            </a:endParaRPr>
          </a:p>
        </p:txBody>
      </p:sp>
      <p:sp>
        <p:nvSpPr>
          <p:cNvPr id="481" name="Google Shape;481;g27c620b6e90_0_19"/>
          <p:cNvSpPr txBox="1"/>
          <p:nvPr>
            <p:ph idx="1" type="body"/>
          </p:nvPr>
        </p:nvSpPr>
        <p:spPr>
          <a:xfrm>
            <a:off x="687225" y="1740150"/>
            <a:ext cx="10495500" cy="2643900"/>
          </a:xfrm>
          <a:prstGeom prst="rect">
            <a:avLst/>
          </a:prstGeom>
          <a:noFill/>
          <a:ln>
            <a:noFill/>
          </a:ln>
        </p:spPr>
        <p:txBody>
          <a:bodyPr anchorCtr="0" anchor="t" bIns="45700" lIns="91425" spcFirstLastPara="1" rIns="91425" wrap="square" tIns="45700">
            <a:normAutofit fontScale="25000" lnSpcReduction="20000"/>
          </a:bodyPr>
          <a:lstStyle/>
          <a:p>
            <a:pPr indent="-88900" lvl="0" marL="88900" rtl="0" algn="l">
              <a:lnSpc>
                <a:spcPct val="115200"/>
              </a:lnSpc>
              <a:spcBef>
                <a:spcPts val="0"/>
              </a:spcBef>
              <a:spcAft>
                <a:spcPts val="0"/>
              </a:spcAft>
              <a:buSzPct val="103686"/>
              <a:buNone/>
            </a:pPr>
            <a:r>
              <a:rPr lang="en-US" sz="8680">
                <a:solidFill>
                  <a:schemeClr val="dk1"/>
                </a:solidFill>
                <a:latin typeface="Comfortaa"/>
                <a:ea typeface="Comfortaa"/>
                <a:cs typeface="Comfortaa"/>
                <a:sym typeface="Comfortaa"/>
              </a:rPr>
              <a:t>The </a:t>
            </a:r>
            <a:r>
              <a:rPr b="1" lang="en-US" sz="8680">
                <a:solidFill>
                  <a:schemeClr val="dk1"/>
                </a:solidFill>
                <a:latin typeface="Comfortaa"/>
                <a:ea typeface="Comfortaa"/>
                <a:cs typeface="Comfortaa"/>
                <a:sym typeface="Comfortaa"/>
              </a:rPr>
              <a:t>emotional</a:t>
            </a:r>
            <a:r>
              <a:rPr lang="en-US" sz="8680">
                <a:solidFill>
                  <a:schemeClr val="dk1"/>
                </a:solidFill>
                <a:latin typeface="Comfortaa"/>
                <a:ea typeface="Comfortaa"/>
                <a:cs typeface="Comfortaa"/>
                <a:sym typeface="Comfortaa"/>
              </a:rPr>
              <a:t> environment </a:t>
            </a:r>
            <a:r>
              <a:rPr b="1" lang="en-US" sz="8680">
                <a:solidFill>
                  <a:schemeClr val="dk1"/>
                </a:solidFill>
                <a:latin typeface="Comfortaa"/>
                <a:ea typeface="Comfortaa"/>
                <a:cs typeface="Comfortaa"/>
                <a:sym typeface="Comfortaa"/>
              </a:rPr>
              <a:t>- </a:t>
            </a:r>
            <a:r>
              <a:rPr lang="en-US" sz="8680">
                <a:solidFill>
                  <a:schemeClr val="dk1"/>
                </a:solidFill>
                <a:latin typeface="Comfortaa"/>
                <a:ea typeface="Comfortaa"/>
                <a:cs typeface="Comfortaa"/>
                <a:sym typeface="Comfortaa"/>
              </a:rPr>
              <a:t>an environment that is warm, welcoming and nurturing and facilitates a sense of belonging for every child.</a:t>
            </a:r>
            <a:endParaRPr sz="8680">
              <a:solidFill>
                <a:schemeClr val="dk1"/>
              </a:solidFill>
              <a:latin typeface="Comfortaa"/>
              <a:ea typeface="Comfortaa"/>
              <a:cs typeface="Comfortaa"/>
              <a:sym typeface="Comfortaa"/>
            </a:endParaRPr>
          </a:p>
          <a:p>
            <a:pPr indent="-88900" lvl="0" marL="88900" rtl="0" algn="l">
              <a:lnSpc>
                <a:spcPct val="115200"/>
              </a:lnSpc>
              <a:spcBef>
                <a:spcPts val="0"/>
              </a:spcBef>
              <a:spcAft>
                <a:spcPts val="0"/>
              </a:spcAft>
              <a:buClr>
                <a:schemeClr val="dk1"/>
              </a:buClr>
              <a:buSzPts val="275"/>
              <a:buFont typeface="Arial"/>
              <a:buNone/>
            </a:pPr>
            <a:r>
              <a:t/>
            </a:r>
            <a:endParaRPr sz="8680">
              <a:solidFill>
                <a:schemeClr val="dk1"/>
              </a:solidFill>
              <a:latin typeface="Comfortaa"/>
              <a:ea typeface="Comfortaa"/>
              <a:cs typeface="Comfortaa"/>
              <a:sym typeface="Comfortaa"/>
            </a:endParaRPr>
          </a:p>
          <a:p>
            <a:pPr indent="-88900" lvl="0" marL="88900" rtl="0" algn="l">
              <a:lnSpc>
                <a:spcPct val="115200"/>
              </a:lnSpc>
              <a:spcBef>
                <a:spcPts val="0"/>
              </a:spcBef>
              <a:spcAft>
                <a:spcPts val="0"/>
              </a:spcAft>
              <a:buSzPct val="103686"/>
              <a:buNone/>
            </a:pPr>
            <a:r>
              <a:rPr lang="en-US" sz="8680">
                <a:solidFill>
                  <a:schemeClr val="dk1"/>
                </a:solidFill>
                <a:latin typeface="Comfortaa"/>
                <a:ea typeface="Comfortaa"/>
                <a:cs typeface="Comfortaa"/>
                <a:sym typeface="Comfortaa"/>
              </a:rPr>
              <a:t>The </a:t>
            </a:r>
            <a:r>
              <a:rPr b="1" lang="en-US" sz="8680">
                <a:solidFill>
                  <a:schemeClr val="dk1"/>
                </a:solidFill>
                <a:latin typeface="Comfortaa"/>
                <a:ea typeface="Comfortaa"/>
                <a:cs typeface="Comfortaa"/>
                <a:sym typeface="Comfortaa"/>
              </a:rPr>
              <a:t>outdoor</a:t>
            </a:r>
            <a:r>
              <a:rPr lang="en-US" sz="8680">
                <a:solidFill>
                  <a:schemeClr val="dk1"/>
                </a:solidFill>
                <a:latin typeface="Comfortaa"/>
                <a:ea typeface="Comfortaa"/>
                <a:cs typeface="Comfortaa"/>
                <a:sym typeface="Comfortaa"/>
              </a:rPr>
              <a:t> and the </a:t>
            </a:r>
            <a:r>
              <a:rPr b="1" lang="en-US" sz="8680">
                <a:solidFill>
                  <a:schemeClr val="dk1"/>
                </a:solidFill>
                <a:latin typeface="Comfortaa"/>
                <a:ea typeface="Comfortaa"/>
                <a:cs typeface="Comfortaa"/>
                <a:sym typeface="Comfortaa"/>
              </a:rPr>
              <a:t>indoor</a:t>
            </a:r>
            <a:r>
              <a:rPr lang="en-US" sz="8680">
                <a:solidFill>
                  <a:schemeClr val="dk1"/>
                </a:solidFill>
                <a:latin typeface="Comfortaa"/>
                <a:ea typeface="Comfortaa"/>
                <a:cs typeface="Comfortaa"/>
                <a:sym typeface="Comfortaa"/>
              </a:rPr>
              <a:t> environments – These are designed and resourced to reflect children’s interests, support pathways to progress, encourage exploration, promote language, support vocabulary, offer challenge and encourage independent thinking and action.</a:t>
            </a:r>
            <a:endParaRPr sz="8680">
              <a:solidFill>
                <a:schemeClr val="dk1"/>
              </a:solidFill>
              <a:latin typeface="Comfortaa"/>
              <a:ea typeface="Comfortaa"/>
              <a:cs typeface="Comfortaa"/>
              <a:sym typeface="Comfortaa"/>
            </a:endParaRPr>
          </a:p>
          <a:p>
            <a:pPr indent="-88900" lvl="0" marL="88900" rtl="0" algn="l">
              <a:lnSpc>
                <a:spcPct val="115200"/>
              </a:lnSpc>
              <a:spcBef>
                <a:spcPts val="0"/>
              </a:spcBef>
              <a:spcAft>
                <a:spcPts val="0"/>
              </a:spcAft>
              <a:buClr>
                <a:schemeClr val="dk1"/>
              </a:buClr>
              <a:buSzPct val="41509"/>
              <a:buFont typeface="Arial"/>
              <a:buNone/>
            </a:pPr>
            <a:r>
              <a:t/>
            </a:r>
            <a:endParaRPr sz="2650">
              <a:solidFill>
                <a:srgbClr val="3F3F3F"/>
              </a:solidFill>
              <a:highlight>
                <a:srgbClr val="FFFFFF"/>
              </a:highlight>
              <a:latin typeface="Calibri"/>
              <a:ea typeface="Calibri"/>
              <a:cs typeface="Calibri"/>
              <a:sym typeface="Calibri"/>
            </a:endParaRPr>
          </a:p>
          <a:p>
            <a:pPr indent="0" lvl="0" marL="0" rtl="0" algn="l">
              <a:lnSpc>
                <a:spcPct val="120000"/>
              </a:lnSpc>
              <a:spcBef>
                <a:spcPts val="1000"/>
              </a:spcBef>
              <a:spcAft>
                <a:spcPts val="0"/>
              </a:spcAft>
              <a:buSzPct val="375000"/>
              <a:buNone/>
            </a:pPr>
            <a:r>
              <a:t/>
            </a:r>
            <a:endParaRPr/>
          </a:p>
        </p:txBody>
      </p:sp>
      <p:sp>
        <p:nvSpPr>
          <p:cNvPr id="482" name="Google Shape;482;g27c620b6e90_0_19"/>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en-US"/>
              <a:t>‹#›</a:t>
            </a:fld>
            <a:endParaRPr/>
          </a:p>
        </p:txBody>
      </p:sp>
      <p:sp>
        <p:nvSpPr>
          <p:cNvPr id="483" name="Google Shape;483;g27c620b6e90_0_19"/>
          <p:cNvSpPr txBox="1"/>
          <p:nvPr/>
        </p:nvSpPr>
        <p:spPr>
          <a:xfrm>
            <a:off x="687225" y="4544225"/>
            <a:ext cx="10495500" cy="2051100"/>
          </a:xfrm>
          <a:prstGeom prst="rect">
            <a:avLst/>
          </a:prstGeom>
          <a:noFill/>
          <a:ln>
            <a:noFill/>
          </a:ln>
        </p:spPr>
        <p:txBody>
          <a:bodyPr anchorCtr="0" anchor="t" bIns="91425" lIns="91425" spcFirstLastPara="1" rIns="91425" wrap="square" tIns="91425">
            <a:noAutofit/>
          </a:bodyPr>
          <a:lstStyle/>
          <a:p>
            <a:pPr indent="-88900" lvl="0" marL="88900" marR="0" rtl="0" algn="l">
              <a:lnSpc>
                <a:spcPct val="97200"/>
              </a:lnSpc>
              <a:spcBef>
                <a:spcPts val="0"/>
              </a:spcBef>
              <a:spcAft>
                <a:spcPts val="0"/>
              </a:spcAft>
              <a:buClr>
                <a:schemeClr val="dk1"/>
              </a:buClr>
              <a:buSzPts val="1100"/>
              <a:buFont typeface="Arial"/>
              <a:buNone/>
            </a:pPr>
            <a:r>
              <a:rPr b="1" i="1" lang="en-US" sz="2300" u="none" cap="none" strike="noStrike">
                <a:solidFill>
                  <a:schemeClr val="dk1"/>
                </a:solidFill>
                <a:latin typeface="Comfortaa"/>
                <a:ea typeface="Comfortaa"/>
                <a:cs typeface="Comfortaa"/>
                <a:sym typeface="Comfortaa"/>
              </a:rPr>
              <a:t>Children need rich, stimulating and playful experiences that connect purposefully to their interests and daily lives.</a:t>
            </a:r>
            <a:endParaRPr b="1" i="1" sz="2300" u="none" cap="none" strike="noStrike">
              <a:solidFill>
                <a:schemeClr val="dk1"/>
              </a:solidFill>
              <a:latin typeface="Comfortaa"/>
              <a:ea typeface="Comfortaa"/>
              <a:cs typeface="Comfortaa"/>
              <a:sym typeface="Comfortaa"/>
            </a:endParaRPr>
          </a:p>
          <a:p>
            <a:pPr indent="-88900" lvl="0" marL="88900" marR="0" rtl="0" algn="l">
              <a:lnSpc>
                <a:spcPct val="97200"/>
              </a:lnSpc>
              <a:spcBef>
                <a:spcPts val="0"/>
              </a:spcBef>
              <a:spcAft>
                <a:spcPts val="0"/>
              </a:spcAft>
              <a:buClr>
                <a:schemeClr val="dk1"/>
              </a:buClr>
              <a:buSzPts val="1100"/>
              <a:buFont typeface="Arial"/>
              <a:buNone/>
            </a:pPr>
            <a:r>
              <a:rPr b="1" i="1" lang="en-US" sz="2300" u="none" cap="none" strike="noStrike">
                <a:solidFill>
                  <a:schemeClr val="dk1"/>
                </a:solidFill>
                <a:latin typeface="Comfortaa"/>
                <a:ea typeface="Comfortaa"/>
                <a:cs typeface="Comfortaa"/>
                <a:sym typeface="Comfortaa"/>
              </a:rPr>
              <a:t>They need responsive adults who will support their thinking both spontaneously and in carefully planned intentional ways.</a:t>
            </a:r>
            <a:endParaRPr b="1" i="1" sz="2300" u="none" cap="none" strike="noStrike">
              <a:solidFill>
                <a:schemeClr val="dk1"/>
              </a:solidFill>
              <a:latin typeface="Comfortaa"/>
              <a:ea typeface="Comfortaa"/>
              <a:cs typeface="Comfortaa"/>
              <a:sym typeface="Comfortaa"/>
            </a:endParaRPr>
          </a:p>
          <a:p>
            <a:pPr indent="-88900" lvl="0" marL="88900" marR="0" rtl="0" algn="l">
              <a:lnSpc>
                <a:spcPct val="97200"/>
              </a:lnSpc>
              <a:spcBef>
                <a:spcPts val="0"/>
              </a:spcBef>
              <a:spcAft>
                <a:spcPts val="0"/>
              </a:spcAft>
              <a:buClr>
                <a:schemeClr val="dk1"/>
              </a:buClr>
              <a:buSzPts val="1100"/>
              <a:buFont typeface="Arial"/>
              <a:buNone/>
            </a:pPr>
            <a:r>
              <a:t/>
            </a:r>
            <a:endParaRPr b="1" i="0" sz="21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Twentieth Century"/>
              <a:ea typeface="Twentieth Century"/>
              <a:cs typeface="Twentieth Century"/>
              <a:sym typeface="Twentieth Century"/>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8" name="Shape 488"/>
        <p:cNvGrpSpPr/>
        <p:nvPr/>
      </p:nvGrpSpPr>
      <p:grpSpPr>
        <a:xfrm>
          <a:off x="0" y="0"/>
          <a:ext cx="0" cy="0"/>
          <a:chOff x="0" y="0"/>
          <a:chExt cx="0" cy="0"/>
        </a:xfrm>
      </p:grpSpPr>
      <p:sp>
        <p:nvSpPr>
          <p:cNvPr id="489" name="Google Shape;489;g27c620b6e90_0_0"/>
          <p:cNvSpPr txBox="1"/>
          <p:nvPr>
            <p:ph type="title"/>
          </p:nvPr>
        </p:nvSpPr>
        <p:spPr>
          <a:xfrm>
            <a:off x="1141413" y="618518"/>
            <a:ext cx="9906000" cy="14787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33898"/>
              <a:buNone/>
            </a:pPr>
            <a:r>
              <a:rPr b="1" i="1" lang="en-US" sz="5900">
                <a:solidFill>
                  <a:schemeClr val="dk1"/>
                </a:solidFill>
                <a:latin typeface="Comfortaa"/>
                <a:ea typeface="Comfortaa"/>
                <a:cs typeface="Comfortaa"/>
                <a:sym typeface="Comfortaa"/>
              </a:rPr>
              <a:t>You Are Important To Us!</a:t>
            </a:r>
            <a:endParaRPr b="1" i="1" sz="5900">
              <a:solidFill>
                <a:schemeClr val="dk1"/>
              </a:solidFill>
              <a:latin typeface="Comfortaa"/>
              <a:ea typeface="Comfortaa"/>
              <a:cs typeface="Comfortaa"/>
              <a:sym typeface="Comfortaa"/>
            </a:endParaRPr>
          </a:p>
        </p:txBody>
      </p:sp>
      <p:sp>
        <p:nvSpPr>
          <p:cNvPr id="490" name="Google Shape;490;g27c620b6e90_0_0"/>
          <p:cNvSpPr txBox="1"/>
          <p:nvPr>
            <p:ph idx="1" type="body"/>
          </p:nvPr>
        </p:nvSpPr>
        <p:spPr>
          <a:xfrm>
            <a:off x="831425" y="1932425"/>
            <a:ext cx="10215900" cy="3858900"/>
          </a:xfrm>
          <a:prstGeom prst="rect">
            <a:avLst/>
          </a:prstGeom>
          <a:noFill/>
          <a:ln>
            <a:noFill/>
          </a:ln>
        </p:spPr>
        <p:txBody>
          <a:bodyPr anchorCtr="0" anchor="t" bIns="45700" lIns="91425" spcFirstLastPara="1" rIns="91425" wrap="square" tIns="45700">
            <a:noAutofit/>
          </a:bodyPr>
          <a:lstStyle/>
          <a:p>
            <a:pPr indent="0" lvl="0" marL="0" rtl="0" algn="l">
              <a:lnSpc>
                <a:spcPct val="120000"/>
              </a:lnSpc>
              <a:spcBef>
                <a:spcPts val="1000"/>
              </a:spcBef>
              <a:spcAft>
                <a:spcPts val="0"/>
              </a:spcAft>
              <a:buSzPts val="935"/>
              <a:buNone/>
            </a:pPr>
            <a:r>
              <a:rPr lang="en-US" sz="2935">
                <a:solidFill>
                  <a:srgbClr val="040C28"/>
                </a:solidFill>
                <a:latin typeface="Comfortaa"/>
                <a:ea typeface="Comfortaa"/>
                <a:cs typeface="Comfortaa"/>
                <a:sym typeface="Comfortaa"/>
              </a:rPr>
              <a:t>Working in partnership with parents and/or carers is central to the Early Years Foundation Stage (EYFS)</a:t>
            </a:r>
            <a:endParaRPr sz="2935">
              <a:solidFill>
                <a:srgbClr val="4D5156"/>
              </a:solidFill>
              <a:highlight>
                <a:srgbClr val="FFFFFF"/>
              </a:highlight>
              <a:latin typeface="Comfortaa"/>
              <a:ea typeface="Comfortaa"/>
              <a:cs typeface="Comfortaa"/>
              <a:sym typeface="Comfortaa"/>
            </a:endParaRPr>
          </a:p>
          <a:p>
            <a:pPr indent="0" lvl="0" marL="0" rtl="0" algn="l">
              <a:lnSpc>
                <a:spcPct val="120000"/>
              </a:lnSpc>
              <a:spcBef>
                <a:spcPts val="1000"/>
              </a:spcBef>
              <a:spcAft>
                <a:spcPts val="0"/>
              </a:spcAft>
              <a:buSzPts val="935"/>
              <a:buNone/>
            </a:pPr>
            <a:r>
              <a:rPr b="1" lang="en-US" sz="2935">
                <a:solidFill>
                  <a:schemeClr val="dk1"/>
                </a:solidFill>
                <a:latin typeface="Comfortaa"/>
                <a:ea typeface="Comfortaa"/>
                <a:cs typeface="Comfortaa"/>
                <a:sym typeface="Comfortaa"/>
              </a:rPr>
              <a:t>Consulting with you about your children's early experiences helps us to plan for effective learning, and helps us to support you in continuing your children's learning development at home.</a:t>
            </a:r>
            <a:endParaRPr b="1" sz="3955">
              <a:solidFill>
                <a:schemeClr val="dk1"/>
              </a:solidFill>
              <a:latin typeface="Comfortaa"/>
              <a:ea typeface="Comfortaa"/>
              <a:cs typeface="Comfortaa"/>
              <a:sym typeface="Comfortaa"/>
            </a:endParaRPr>
          </a:p>
        </p:txBody>
      </p:sp>
      <p:sp>
        <p:nvSpPr>
          <p:cNvPr id="491" name="Google Shape;491;g27c620b6e90_0_0"/>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en-US"/>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g27c620b6e90_0_31"/>
          <p:cNvSpPr txBox="1"/>
          <p:nvPr>
            <p:ph type="title"/>
          </p:nvPr>
        </p:nvSpPr>
        <p:spPr>
          <a:xfrm>
            <a:off x="831425" y="618525"/>
            <a:ext cx="6729600" cy="285210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SzPts val="1800"/>
              <a:buNone/>
            </a:pPr>
            <a:r>
              <a:rPr b="1" i="1" lang="en-US" sz="2800" u="sng">
                <a:solidFill>
                  <a:schemeClr val="dk1"/>
                </a:solidFill>
                <a:latin typeface="Comfortaa"/>
                <a:ea typeface="Comfortaa"/>
                <a:cs typeface="Comfortaa"/>
                <a:sym typeface="Comfortaa"/>
              </a:rPr>
              <a:t>Play is essential to overall development</a:t>
            </a:r>
            <a:r>
              <a:rPr b="1" i="1" lang="en-US" sz="2400">
                <a:solidFill>
                  <a:schemeClr val="dk1"/>
                </a:solidFill>
                <a:latin typeface="Comfortaa"/>
                <a:ea typeface="Comfortaa"/>
                <a:cs typeface="Comfortaa"/>
                <a:sym typeface="Comfortaa"/>
              </a:rPr>
              <a:t> because it contributes to the cognitive, physical, social, and emotional well-being of children. </a:t>
            </a:r>
            <a:endParaRPr b="1" i="1" sz="2400">
              <a:solidFill>
                <a:schemeClr val="dk1"/>
              </a:solidFill>
              <a:latin typeface="Comfortaa"/>
              <a:ea typeface="Comfortaa"/>
              <a:cs typeface="Comfortaa"/>
              <a:sym typeface="Comfortaa"/>
            </a:endParaRPr>
          </a:p>
          <a:p>
            <a:pPr indent="0" lvl="0" marL="0" rtl="0" algn="l">
              <a:lnSpc>
                <a:spcPct val="90000"/>
              </a:lnSpc>
              <a:spcBef>
                <a:spcPts val="0"/>
              </a:spcBef>
              <a:spcAft>
                <a:spcPts val="0"/>
              </a:spcAft>
              <a:buSzPts val="1800"/>
              <a:buNone/>
            </a:pPr>
            <a:r>
              <a:rPr b="1" i="1" lang="en-US" sz="2400">
                <a:solidFill>
                  <a:schemeClr val="dk1"/>
                </a:solidFill>
                <a:latin typeface="Comfortaa"/>
                <a:ea typeface="Comfortaa"/>
                <a:cs typeface="Comfortaa"/>
                <a:sym typeface="Comfortaa"/>
              </a:rPr>
              <a:t>It allows the child to use their creativity while developing their imagination, dexterity and emotional strength.</a:t>
            </a:r>
            <a:endParaRPr b="1" i="1" sz="4800">
              <a:solidFill>
                <a:schemeClr val="dk1"/>
              </a:solidFill>
              <a:latin typeface="Comfortaa"/>
              <a:ea typeface="Comfortaa"/>
              <a:cs typeface="Comfortaa"/>
              <a:sym typeface="Comfortaa"/>
            </a:endParaRPr>
          </a:p>
        </p:txBody>
      </p:sp>
      <p:sp>
        <p:nvSpPr>
          <p:cNvPr id="498" name="Google Shape;498;g27c620b6e90_0_31"/>
          <p:cNvSpPr txBox="1"/>
          <p:nvPr>
            <p:ph idx="1" type="body"/>
          </p:nvPr>
        </p:nvSpPr>
        <p:spPr>
          <a:xfrm>
            <a:off x="831425" y="3470675"/>
            <a:ext cx="10543500" cy="3236700"/>
          </a:xfrm>
          <a:prstGeom prst="rect">
            <a:avLst/>
          </a:prstGeom>
          <a:noFill/>
          <a:ln>
            <a:noFill/>
          </a:ln>
        </p:spPr>
        <p:txBody>
          <a:bodyPr anchorCtr="0" anchor="t" bIns="45700" lIns="91425" spcFirstLastPara="1" rIns="91425" wrap="square" tIns="45700">
            <a:noAutofit/>
          </a:bodyPr>
          <a:lstStyle/>
          <a:p>
            <a:pPr indent="0" lvl="0" marL="0" rtl="0" algn="ctr">
              <a:lnSpc>
                <a:spcPct val="77200"/>
              </a:lnSpc>
              <a:spcBef>
                <a:spcPts val="0"/>
              </a:spcBef>
              <a:spcAft>
                <a:spcPts val="0"/>
              </a:spcAft>
              <a:buClr>
                <a:schemeClr val="dk1"/>
              </a:buClr>
              <a:buSzPts val="935"/>
              <a:buFont typeface="Arial"/>
              <a:buNone/>
            </a:pPr>
            <a:r>
              <a:rPr b="1" lang="en-US" sz="2500">
                <a:solidFill>
                  <a:schemeClr val="dk1"/>
                </a:solidFill>
                <a:latin typeface="Comfortaa"/>
                <a:ea typeface="Comfortaa"/>
                <a:cs typeface="Comfortaa"/>
                <a:sym typeface="Comfortaa"/>
              </a:rPr>
              <a:t>We scaffold children’s learning through play, being constantly mindful of their emergent development, what they are learning to do but can’t quite do yet.</a:t>
            </a:r>
            <a:endParaRPr b="1" sz="2500">
              <a:solidFill>
                <a:schemeClr val="dk1"/>
              </a:solidFill>
              <a:latin typeface="Comfortaa"/>
              <a:ea typeface="Comfortaa"/>
              <a:cs typeface="Comfortaa"/>
              <a:sym typeface="Comfortaa"/>
            </a:endParaRPr>
          </a:p>
          <a:p>
            <a:pPr indent="0" lvl="0" marL="0" rtl="0" algn="ctr">
              <a:lnSpc>
                <a:spcPct val="77200"/>
              </a:lnSpc>
              <a:spcBef>
                <a:spcPts val="0"/>
              </a:spcBef>
              <a:spcAft>
                <a:spcPts val="0"/>
              </a:spcAft>
              <a:buClr>
                <a:schemeClr val="dk1"/>
              </a:buClr>
              <a:buSzPts val="935"/>
              <a:buFont typeface="Arial"/>
              <a:buNone/>
            </a:pPr>
            <a:r>
              <a:rPr b="1" lang="en-US" sz="2500">
                <a:solidFill>
                  <a:schemeClr val="dk1"/>
                </a:solidFill>
                <a:latin typeface="Comfortaa"/>
                <a:ea typeface="Comfortaa"/>
                <a:cs typeface="Comfortaa"/>
                <a:sym typeface="Comfortaa"/>
              </a:rPr>
              <a:t>Through play, we sensitively intervene to broaden their interests. </a:t>
            </a:r>
            <a:endParaRPr b="1" sz="2500">
              <a:solidFill>
                <a:schemeClr val="dk1"/>
              </a:solidFill>
              <a:latin typeface="Comfortaa"/>
              <a:ea typeface="Comfortaa"/>
              <a:cs typeface="Comfortaa"/>
              <a:sym typeface="Comfortaa"/>
            </a:endParaRPr>
          </a:p>
          <a:p>
            <a:pPr indent="0" lvl="0" marL="0" rtl="0" algn="ctr">
              <a:lnSpc>
                <a:spcPct val="77200"/>
              </a:lnSpc>
              <a:spcBef>
                <a:spcPts val="0"/>
              </a:spcBef>
              <a:spcAft>
                <a:spcPts val="0"/>
              </a:spcAft>
              <a:buClr>
                <a:schemeClr val="dk1"/>
              </a:buClr>
              <a:buSzPts val="935"/>
              <a:buFont typeface="Arial"/>
              <a:buNone/>
            </a:pPr>
            <a:r>
              <a:rPr b="1" lang="en-US" sz="2500">
                <a:solidFill>
                  <a:schemeClr val="dk1"/>
                </a:solidFill>
                <a:latin typeface="Comfortaa"/>
                <a:ea typeface="Comfortaa"/>
                <a:cs typeface="Comfortaa"/>
                <a:sym typeface="Comfortaa"/>
              </a:rPr>
              <a:t>We are consistently assessing and planning ways to help your children to repeat, practice, enjoy and consolidate. </a:t>
            </a:r>
            <a:endParaRPr b="1" sz="2500">
              <a:solidFill>
                <a:schemeClr val="dk1"/>
              </a:solidFill>
              <a:latin typeface="Comfortaa"/>
              <a:ea typeface="Comfortaa"/>
              <a:cs typeface="Comfortaa"/>
              <a:sym typeface="Comfortaa"/>
            </a:endParaRPr>
          </a:p>
          <a:p>
            <a:pPr indent="0" lvl="0" marL="0" rtl="0" algn="l">
              <a:lnSpc>
                <a:spcPct val="100000"/>
              </a:lnSpc>
              <a:spcBef>
                <a:spcPts val="1000"/>
              </a:spcBef>
              <a:spcAft>
                <a:spcPts val="0"/>
              </a:spcAft>
              <a:buSzPts val="935"/>
              <a:buNone/>
            </a:pPr>
            <a:r>
              <a:t/>
            </a:r>
            <a:endParaRPr sz="2540"/>
          </a:p>
        </p:txBody>
      </p:sp>
      <p:sp>
        <p:nvSpPr>
          <p:cNvPr id="499" name="Google Shape;499;g27c620b6e90_0_31"/>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1050"/>
              <a:buFont typeface="Arial"/>
              <a:buNone/>
            </a:pPr>
            <a:fld id="{00000000-1234-1234-1234-123412341234}" type="slidenum">
              <a:rPr lang="en-US"/>
              <a:t>‹#›</a:t>
            </a:fld>
            <a:endParaRPr/>
          </a:p>
        </p:txBody>
      </p:sp>
      <p:pic>
        <p:nvPicPr>
          <p:cNvPr id="500" name="Google Shape;500;g27c620b6e90_0_31"/>
          <p:cNvPicPr preferRelativeResize="0"/>
          <p:nvPr/>
        </p:nvPicPr>
        <p:blipFill rotWithShape="1">
          <a:blip r:embed="rId3">
            <a:alphaModFix/>
          </a:blip>
          <a:srcRect b="16484" l="0" r="0" t="2345"/>
          <a:stretch/>
        </p:blipFill>
        <p:spPr>
          <a:xfrm>
            <a:off x="7697778" y="366675"/>
            <a:ext cx="3046018" cy="3027546"/>
          </a:xfrm>
          <a:custGeom>
            <a:rect b="b" l="l" r="r" t="t"/>
            <a:pathLst>
              <a:path extrusionOk="0" h="3299778" w="4873629">
                <a:moveTo>
                  <a:pt x="0" y="0"/>
                </a:moveTo>
                <a:lnTo>
                  <a:pt x="4873629" y="0"/>
                </a:lnTo>
                <a:lnTo>
                  <a:pt x="4873629" y="3139409"/>
                </a:lnTo>
                <a:cubicBezTo>
                  <a:pt x="4873629" y="3227978"/>
                  <a:pt x="4801829" y="3299778"/>
                  <a:pt x="4713260" y="3299778"/>
                </a:cubicBezTo>
                <a:lnTo>
                  <a:pt x="0" y="3299778"/>
                </a:lnTo>
                <a:close/>
              </a:path>
            </a:pathLst>
          </a:custGeom>
          <a:noFill/>
          <a:ln cap="sq" cmpd="sng" w="19050">
            <a:solidFill>
              <a:srgbClr val="E7FDA3">
                <a:alpha val="60000"/>
              </a:srgbClr>
            </a:solidFill>
            <a:prstDash val="solid"/>
            <a:miter lim="800000"/>
            <a:headEnd len="sm" w="sm" type="none"/>
            <a:tailEnd len="sm" w="sm" type="none"/>
          </a:ln>
          <a:effectLst>
            <a:outerShdw blurRad="88900" rotWithShape="0" algn="t" dir="5400000" dist="38100">
              <a:srgbClr val="000000">
                <a:alpha val="40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4" name="Shape 504"/>
        <p:cNvGrpSpPr/>
        <p:nvPr/>
      </p:nvGrpSpPr>
      <p:grpSpPr>
        <a:xfrm>
          <a:off x="0" y="0"/>
          <a:ext cx="0" cy="0"/>
          <a:chOff x="0" y="0"/>
          <a:chExt cx="0" cy="0"/>
        </a:xfrm>
      </p:grpSpPr>
      <p:sp>
        <p:nvSpPr>
          <p:cNvPr id="505" name="Google Shape;505;p6"/>
          <p:cNvSpPr txBox="1"/>
          <p:nvPr>
            <p:ph type="title"/>
          </p:nvPr>
        </p:nvSpPr>
        <p:spPr>
          <a:xfrm>
            <a:off x="1141413" y="618518"/>
            <a:ext cx="9905998" cy="14785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lt1"/>
              </a:buClr>
              <a:buSzPts val="3600"/>
              <a:buFont typeface="Twentieth Century"/>
              <a:buNone/>
            </a:pPr>
            <a:r>
              <a:t/>
            </a:r>
            <a:endParaRPr/>
          </a:p>
        </p:txBody>
      </p:sp>
      <p:sp>
        <p:nvSpPr>
          <p:cNvPr id="506" name="Google Shape;506;p6"/>
          <p:cNvSpPr txBox="1"/>
          <p:nvPr>
            <p:ph idx="1" type="body"/>
          </p:nvPr>
        </p:nvSpPr>
        <p:spPr>
          <a:xfrm>
            <a:off x="1141412" y="2249487"/>
            <a:ext cx="9905999" cy="3541714"/>
          </a:xfrm>
          <a:prstGeom prst="rect">
            <a:avLst/>
          </a:prstGeom>
          <a:noFill/>
          <a:ln>
            <a:noFill/>
          </a:ln>
        </p:spPr>
        <p:txBody>
          <a:bodyPr anchorCtr="0" anchor="t" bIns="45700" lIns="91425" spcFirstLastPara="1" rIns="91425" wrap="square" tIns="45700">
            <a:normAutofit/>
          </a:bodyPr>
          <a:lstStyle/>
          <a:p>
            <a:pPr indent="-38100" lvl="0" marL="228600" rtl="0" algn="l">
              <a:lnSpc>
                <a:spcPct val="120000"/>
              </a:lnSpc>
              <a:spcBef>
                <a:spcPts val="0"/>
              </a:spcBef>
              <a:spcAft>
                <a:spcPts val="0"/>
              </a:spcAft>
              <a:buClr>
                <a:schemeClr val="lt1"/>
              </a:buClr>
              <a:buSzPts val="3000"/>
              <a:buNone/>
            </a:pPr>
            <a:r>
              <a:t/>
            </a:r>
            <a:endParaRPr/>
          </a:p>
        </p:txBody>
      </p:sp>
      <p:sp>
        <p:nvSpPr>
          <p:cNvPr id="507" name="Google Shape;507;p6"/>
          <p:cNvSpPr txBox="1"/>
          <p:nvPr>
            <p:ph idx="10" type="dt"/>
          </p:nvPr>
        </p:nvSpPr>
        <p:spPr>
          <a:xfrm>
            <a:off x="7456921" y="5883276"/>
            <a:ext cx="2743200"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400"/>
              <a:buNone/>
            </a:pPr>
            <a:r>
              <a:rPr lang="en-US"/>
              <a:t>20XX</a:t>
            </a:r>
            <a:endParaRPr/>
          </a:p>
        </p:txBody>
      </p:sp>
      <p:sp>
        <p:nvSpPr>
          <p:cNvPr id="508" name="Google Shape;508;p6"/>
          <p:cNvSpPr txBox="1"/>
          <p:nvPr>
            <p:ph idx="11" type="ftr"/>
          </p:nvPr>
        </p:nvSpPr>
        <p:spPr>
          <a:xfrm>
            <a:off x="1141411" y="5883275"/>
            <a:ext cx="6239309" cy="365125"/>
          </a:xfrm>
          <a:prstGeom prst="rect">
            <a:avLst/>
          </a:prstGeom>
          <a:noFill/>
          <a:ln>
            <a:noFill/>
          </a:ln>
        </p:spPr>
        <p:txBody>
          <a:bodyPr anchorCtr="0" anchor="ctr" bIns="45700" lIns="91425" spcFirstLastPara="1" rIns="91425" wrap="square" tIns="45700">
            <a:noAutofit/>
          </a:bodyPr>
          <a:lstStyle/>
          <a:p>
            <a:pPr indent="0" lvl="0" marL="0" rtl="0" algn="l">
              <a:lnSpc>
                <a:spcPct val="100000"/>
              </a:lnSpc>
              <a:spcBef>
                <a:spcPts val="0"/>
              </a:spcBef>
              <a:spcAft>
                <a:spcPts val="0"/>
              </a:spcAft>
              <a:buSzPts val="1400"/>
              <a:buNone/>
            </a:pPr>
            <a:r>
              <a:rPr lang="en-US"/>
              <a:t>PITCH DECK</a:t>
            </a:r>
            <a:endParaRPr/>
          </a:p>
        </p:txBody>
      </p:sp>
      <p:sp>
        <p:nvSpPr>
          <p:cNvPr id="509" name="Google Shape;509;p6"/>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1000"/>
              <a:buNone/>
            </a:pPr>
            <a:fld id="{00000000-1234-1234-1234-123412341234}" type="slidenum">
              <a:rPr lang="en-US"/>
              <a:t>‹#›</a:t>
            </a:fld>
            <a:endParaRPr/>
          </a:p>
        </p:txBody>
      </p:sp>
      <p:pic>
        <p:nvPicPr>
          <p:cNvPr id="510" name="Google Shape;510;p6"/>
          <p:cNvPicPr preferRelativeResize="0"/>
          <p:nvPr/>
        </p:nvPicPr>
        <p:blipFill rotWithShape="1">
          <a:blip r:embed="rId3">
            <a:alphaModFix/>
          </a:blip>
          <a:srcRect b="2574" l="4588" r="4732" t="8953"/>
          <a:stretch/>
        </p:blipFill>
        <p:spPr>
          <a:xfrm>
            <a:off x="566350" y="309275"/>
            <a:ext cx="11056099" cy="611147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4" name="Shape 514"/>
        <p:cNvGrpSpPr/>
        <p:nvPr/>
      </p:nvGrpSpPr>
      <p:grpSpPr>
        <a:xfrm>
          <a:off x="0" y="0"/>
          <a:ext cx="0" cy="0"/>
          <a:chOff x="0" y="0"/>
          <a:chExt cx="0" cy="0"/>
        </a:xfrm>
      </p:grpSpPr>
      <p:sp>
        <p:nvSpPr>
          <p:cNvPr id="515" name="Google Shape;515;p11"/>
          <p:cNvSpPr txBox="1"/>
          <p:nvPr>
            <p:ph type="title"/>
          </p:nvPr>
        </p:nvSpPr>
        <p:spPr>
          <a:xfrm>
            <a:off x="1773600" y="446326"/>
            <a:ext cx="8421600" cy="8232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3F3F3F"/>
              </a:buClr>
              <a:buSzPts val="2800"/>
              <a:buFont typeface="Twentieth Century"/>
              <a:buNone/>
            </a:pPr>
            <a:r>
              <a:rPr b="1" lang="en-US">
                <a:solidFill>
                  <a:schemeClr val="dk1"/>
                </a:solidFill>
                <a:latin typeface="Comfortaa"/>
                <a:ea typeface="Comfortaa"/>
                <a:cs typeface="Comfortaa"/>
                <a:sym typeface="Comfortaa"/>
              </a:rPr>
              <a:t>HOW MIGHT THIS LOOK?</a:t>
            </a:r>
            <a:endParaRPr b="1">
              <a:solidFill>
                <a:schemeClr val="dk1"/>
              </a:solidFill>
              <a:latin typeface="Comfortaa"/>
              <a:ea typeface="Comfortaa"/>
              <a:cs typeface="Comfortaa"/>
              <a:sym typeface="Comfortaa"/>
            </a:endParaRPr>
          </a:p>
        </p:txBody>
      </p:sp>
      <p:sp>
        <p:nvSpPr>
          <p:cNvPr id="516" name="Google Shape;516;p11"/>
          <p:cNvSpPr txBox="1"/>
          <p:nvPr>
            <p:ph idx="1" type="body"/>
          </p:nvPr>
        </p:nvSpPr>
        <p:spPr>
          <a:xfrm>
            <a:off x="1049168" y="3257401"/>
            <a:ext cx="1828800" cy="343200"/>
          </a:xfrm>
          <a:prstGeom prst="rect">
            <a:avLst/>
          </a:prstGeom>
          <a:noFill/>
          <a:ln>
            <a:noFill/>
          </a:ln>
        </p:spPr>
        <p:txBody>
          <a:bodyPr anchorCtr="0" anchor="t" bIns="45700" lIns="91425" spcFirstLastPara="1" rIns="91425" wrap="square" tIns="45700">
            <a:noAutofit/>
          </a:bodyPr>
          <a:lstStyle/>
          <a:p>
            <a:pPr indent="0" lvl="0" marL="0" rtl="0" algn="ctr">
              <a:lnSpc>
                <a:spcPct val="120000"/>
              </a:lnSpc>
              <a:spcBef>
                <a:spcPts val="0"/>
              </a:spcBef>
              <a:spcAft>
                <a:spcPts val="0"/>
              </a:spcAft>
              <a:buClr>
                <a:srgbClr val="3F3F3F"/>
              </a:buClr>
              <a:buSzPts val="1250"/>
              <a:buNone/>
            </a:pPr>
            <a:r>
              <a:rPr b="1" lang="en-US" sz="1800">
                <a:solidFill>
                  <a:schemeClr val="dk1"/>
                </a:solidFill>
                <a:latin typeface="Comfortaa"/>
                <a:ea typeface="Comfortaa"/>
                <a:cs typeface="Comfortaa"/>
                <a:sym typeface="Comfortaa"/>
              </a:rPr>
              <a:t>Lots of play!</a:t>
            </a:r>
            <a:endParaRPr b="1" sz="1800">
              <a:solidFill>
                <a:schemeClr val="dk1"/>
              </a:solidFill>
              <a:latin typeface="Comfortaa"/>
              <a:ea typeface="Comfortaa"/>
              <a:cs typeface="Comfortaa"/>
              <a:sym typeface="Comfortaa"/>
            </a:endParaRPr>
          </a:p>
          <a:p>
            <a:pPr indent="0" lvl="0" marL="0" rtl="0" algn="ctr">
              <a:lnSpc>
                <a:spcPct val="120000"/>
              </a:lnSpc>
              <a:spcBef>
                <a:spcPts val="1000"/>
              </a:spcBef>
              <a:spcAft>
                <a:spcPts val="0"/>
              </a:spcAft>
              <a:buClr>
                <a:srgbClr val="3F3F3F"/>
              </a:buClr>
              <a:buSzPts val="1313"/>
              <a:buNone/>
            </a:pPr>
            <a:r>
              <a:t/>
            </a:r>
            <a:endParaRPr/>
          </a:p>
        </p:txBody>
      </p:sp>
      <p:sp>
        <p:nvSpPr>
          <p:cNvPr id="517" name="Google Shape;517;p11"/>
          <p:cNvSpPr txBox="1"/>
          <p:nvPr>
            <p:ph idx="6" type="body"/>
          </p:nvPr>
        </p:nvSpPr>
        <p:spPr>
          <a:xfrm>
            <a:off x="985075" y="5775550"/>
            <a:ext cx="2160300" cy="620700"/>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rgbClr val="3F3F3F"/>
              </a:buClr>
              <a:buSzPts val="1125"/>
              <a:buNone/>
            </a:pPr>
            <a:r>
              <a:t/>
            </a:r>
            <a:endParaRPr b="1" sz="1500">
              <a:solidFill>
                <a:schemeClr val="dk1"/>
              </a:solidFill>
              <a:latin typeface="Comfortaa"/>
              <a:ea typeface="Comfortaa"/>
              <a:cs typeface="Comfortaa"/>
              <a:sym typeface="Comfortaa"/>
            </a:endParaRPr>
          </a:p>
          <a:p>
            <a:pPr indent="0" lvl="0" marL="0" rtl="0" algn="ctr">
              <a:lnSpc>
                <a:spcPct val="120000"/>
              </a:lnSpc>
              <a:spcBef>
                <a:spcPts val="0"/>
              </a:spcBef>
              <a:spcAft>
                <a:spcPts val="0"/>
              </a:spcAft>
              <a:buClr>
                <a:srgbClr val="3F3F3F"/>
              </a:buClr>
              <a:buSzPts val="1125"/>
              <a:buNone/>
            </a:pPr>
            <a:r>
              <a:rPr b="1" lang="en-US" sz="1500">
                <a:solidFill>
                  <a:schemeClr val="dk1"/>
                </a:solidFill>
                <a:latin typeface="Comfortaa"/>
                <a:ea typeface="Comfortaa"/>
                <a:cs typeface="Comfortaa"/>
                <a:sym typeface="Comfortaa"/>
              </a:rPr>
              <a:t>Areas of learning overlapping</a:t>
            </a:r>
            <a:endParaRPr b="1" sz="1500">
              <a:solidFill>
                <a:schemeClr val="dk1"/>
              </a:solidFill>
              <a:latin typeface="Comfortaa"/>
              <a:ea typeface="Comfortaa"/>
              <a:cs typeface="Comfortaa"/>
              <a:sym typeface="Comfortaa"/>
            </a:endParaRPr>
          </a:p>
          <a:p>
            <a:pPr indent="0" lvl="0" marL="0" rtl="0" algn="ctr">
              <a:lnSpc>
                <a:spcPct val="120000"/>
              </a:lnSpc>
              <a:spcBef>
                <a:spcPts val="1000"/>
              </a:spcBef>
              <a:spcAft>
                <a:spcPts val="0"/>
              </a:spcAft>
              <a:buClr>
                <a:srgbClr val="3F3F3F"/>
              </a:buClr>
              <a:buSzPts val="1125"/>
              <a:buNone/>
            </a:pPr>
            <a:r>
              <a:t/>
            </a:r>
            <a:endParaRPr/>
          </a:p>
        </p:txBody>
      </p:sp>
      <p:sp>
        <p:nvSpPr>
          <p:cNvPr id="518" name="Google Shape;518;p11"/>
          <p:cNvSpPr txBox="1"/>
          <p:nvPr>
            <p:ph idx="7" type="body"/>
          </p:nvPr>
        </p:nvSpPr>
        <p:spPr>
          <a:xfrm>
            <a:off x="2992363" y="3151813"/>
            <a:ext cx="2772000" cy="823200"/>
          </a:xfrm>
          <a:prstGeom prst="rect">
            <a:avLst/>
          </a:prstGeom>
          <a:noFill/>
          <a:ln>
            <a:noFill/>
          </a:ln>
        </p:spPr>
        <p:txBody>
          <a:bodyPr anchorCtr="0" anchor="t" bIns="45700" lIns="91425" spcFirstLastPara="1" rIns="91425" wrap="square" tIns="45700">
            <a:noAutofit/>
          </a:bodyPr>
          <a:lstStyle/>
          <a:p>
            <a:pPr indent="0" lvl="0" marL="0" rtl="0" algn="ctr">
              <a:lnSpc>
                <a:spcPct val="120000"/>
              </a:lnSpc>
              <a:spcBef>
                <a:spcPts val="0"/>
              </a:spcBef>
              <a:spcAft>
                <a:spcPts val="0"/>
              </a:spcAft>
              <a:buClr>
                <a:srgbClr val="3F3F3F"/>
              </a:buClr>
              <a:buSzPts val="1250"/>
              <a:buNone/>
            </a:pPr>
            <a:r>
              <a:rPr b="1" lang="en-US" sz="1400">
                <a:solidFill>
                  <a:schemeClr val="dk1"/>
                </a:solidFill>
                <a:latin typeface="Comfortaa"/>
                <a:ea typeface="Comfortaa"/>
                <a:cs typeface="Comfortaa"/>
                <a:sym typeface="Comfortaa"/>
              </a:rPr>
              <a:t>Open-ended activities to allow children to direct their own learning</a:t>
            </a:r>
            <a:endParaRPr b="1" sz="1400">
              <a:solidFill>
                <a:schemeClr val="dk1"/>
              </a:solidFill>
              <a:latin typeface="Comfortaa"/>
              <a:ea typeface="Comfortaa"/>
              <a:cs typeface="Comfortaa"/>
              <a:sym typeface="Comfortaa"/>
            </a:endParaRPr>
          </a:p>
        </p:txBody>
      </p:sp>
      <p:sp>
        <p:nvSpPr>
          <p:cNvPr id="519" name="Google Shape;519;p11"/>
          <p:cNvSpPr txBox="1"/>
          <p:nvPr>
            <p:ph idx="8" type="body"/>
          </p:nvPr>
        </p:nvSpPr>
        <p:spPr>
          <a:xfrm>
            <a:off x="3266975" y="5972375"/>
            <a:ext cx="2474400" cy="701400"/>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rgbClr val="3F3F3F"/>
              </a:buClr>
              <a:buSzPts val="1125"/>
              <a:buNone/>
            </a:pPr>
            <a:r>
              <a:rPr b="1" lang="en-US" sz="1400">
                <a:solidFill>
                  <a:schemeClr val="dk1"/>
                </a:solidFill>
                <a:latin typeface="Comfortaa"/>
                <a:ea typeface="Comfortaa"/>
                <a:cs typeface="Comfortaa"/>
                <a:sym typeface="Comfortaa"/>
              </a:rPr>
              <a:t>Learning not going as intended…but great learning nonetheless!</a:t>
            </a:r>
            <a:endParaRPr b="1" sz="1400">
              <a:solidFill>
                <a:schemeClr val="dk1"/>
              </a:solidFill>
              <a:latin typeface="Comfortaa"/>
              <a:ea typeface="Comfortaa"/>
              <a:cs typeface="Comfortaa"/>
              <a:sym typeface="Comfortaa"/>
            </a:endParaRPr>
          </a:p>
          <a:p>
            <a:pPr indent="0" lvl="0" marL="0" rtl="0" algn="ctr">
              <a:lnSpc>
                <a:spcPct val="120000"/>
              </a:lnSpc>
              <a:spcBef>
                <a:spcPts val="1000"/>
              </a:spcBef>
              <a:spcAft>
                <a:spcPts val="0"/>
              </a:spcAft>
              <a:buClr>
                <a:srgbClr val="3F3F3F"/>
              </a:buClr>
              <a:buSzPts val="1125"/>
              <a:buNone/>
            </a:pPr>
            <a:r>
              <a:t/>
            </a:r>
            <a:endParaRPr/>
          </a:p>
        </p:txBody>
      </p:sp>
      <p:sp>
        <p:nvSpPr>
          <p:cNvPr id="520" name="Google Shape;520;p11"/>
          <p:cNvSpPr txBox="1"/>
          <p:nvPr>
            <p:ph idx="9" type="body"/>
          </p:nvPr>
        </p:nvSpPr>
        <p:spPr>
          <a:xfrm>
            <a:off x="5878775" y="3181813"/>
            <a:ext cx="2289900" cy="931500"/>
          </a:xfrm>
          <a:prstGeom prst="rect">
            <a:avLst/>
          </a:prstGeom>
          <a:noFill/>
          <a:ln>
            <a:noFill/>
          </a:ln>
        </p:spPr>
        <p:txBody>
          <a:bodyPr anchorCtr="0" anchor="t" bIns="45700" lIns="91425" spcFirstLastPara="1" rIns="91425" wrap="square" tIns="45700">
            <a:noAutofit/>
          </a:bodyPr>
          <a:lstStyle/>
          <a:p>
            <a:pPr indent="0" lvl="0" marL="0" rtl="0" algn="ctr">
              <a:lnSpc>
                <a:spcPct val="120000"/>
              </a:lnSpc>
              <a:spcBef>
                <a:spcPts val="0"/>
              </a:spcBef>
              <a:spcAft>
                <a:spcPts val="0"/>
              </a:spcAft>
              <a:buClr>
                <a:srgbClr val="3F3F3F"/>
              </a:buClr>
              <a:buSzPts val="1250"/>
              <a:buNone/>
            </a:pPr>
            <a:r>
              <a:rPr b="1" lang="en-US" sz="1400">
                <a:solidFill>
                  <a:schemeClr val="dk1"/>
                </a:solidFill>
                <a:latin typeface="Comfortaa"/>
                <a:ea typeface="Comfortaa"/>
                <a:cs typeface="Comfortaa"/>
                <a:sym typeface="Comfortaa"/>
              </a:rPr>
              <a:t>1:1 and small group activities led by an adult​</a:t>
            </a:r>
            <a:endParaRPr b="1" sz="1400">
              <a:solidFill>
                <a:schemeClr val="dk1"/>
              </a:solidFill>
              <a:latin typeface="Comfortaa"/>
              <a:ea typeface="Comfortaa"/>
              <a:cs typeface="Comfortaa"/>
              <a:sym typeface="Comfortaa"/>
            </a:endParaRPr>
          </a:p>
          <a:p>
            <a:pPr indent="0" lvl="0" marL="0" rtl="0" algn="ctr">
              <a:lnSpc>
                <a:spcPct val="120000"/>
              </a:lnSpc>
              <a:spcBef>
                <a:spcPts val="1000"/>
              </a:spcBef>
              <a:spcAft>
                <a:spcPts val="0"/>
              </a:spcAft>
              <a:buClr>
                <a:srgbClr val="3F3F3F"/>
              </a:buClr>
              <a:buSzPts val="1313"/>
              <a:buNone/>
            </a:pPr>
            <a:r>
              <a:t/>
            </a:r>
            <a:endParaRPr/>
          </a:p>
        </p:txBody>
      </p:sp>
      <p:sp>
        <p:nvSpPr>
          <p:cNvPr id="521" name="Google Shape;521;p11"/>
          <p:cNvSpPr txBox="1"/>
          <p:nvPr>
            <p:ph idx="13" type="body"/>
          </p:nvPr>
        </p:nvSpPr>
        <p:spPr>
          <a:xfrm>
            <a:off x="6008425" y="5775575"/>
            <a:ext cx="2289900" cy="931500"/>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rgbClr val="3F3F3F"/>
              </a:buClr>
              <a:buSzPts val="1125"/>
              <a:buNone/>
            </a:pPr>
            <a:r>
              <a:rPr b="1" lang="en-US" sz="1400">
                <a:solidFill>
                  <a:schemeClr val="dk1"/>
                </a:solidFill>
                <a:latin typeface="Comfortaa"/>
                <a:ea typeface="Comfortaa"/>
                <a:cs typeface="Comfortaa"/>
                <a:sym typeface="Comfortaa"/>
              </a:rPr>
              <a:t>Learning often not-recorded by the child.</a:t>
            </a:r>
            <a:endParaRPr b="1" sz="1400">
              <a:solidFill>
                <a:schemeClr val="dk1"/>
              </a:solidFill>
              <a:latin typeface="Comfortaa"/>
              <a:ea typeface="Comfortaa"/>
              <a:cs typeface="Comfortaa"/>
              <a:sym typeface="Comfortaa"/>
            </a:endParaRPr>
          </a:p>
        </p:txBody>
      </p:sp>
      <p:sp>
        <p:nvSpPr>
          <p:cNvPr id="522" name="Google Shape;522;p11"/>
          <p:cNvSpPr txBox="1"/>
          <p:nvPr>
            <p:ph idx="14" type="body"/>
          </p:nvPr>
        </p:nvSpPr>
        <p:spPr>
          <a:xfrm>
            <a:off x="8428225" y="3296200"/>
            <a:ext cx="2160300" cy="701400"/>
          </a:xfrm>
          <a:prstGeom prst="rect">
            <a:avLst/>
          </a:prstGeom>
          <a:noFill/>
          <a:ln>
            <a:noFill/>
          </a:ln>
        </p:spPr>
        <p:txBody>
          <a:bodyPr anchorCtr="0" anchor="t" bIns="45700" lIns="91425" spcFirstLastPara="1" rIns="91425" wrap="square" tIns="45700">
            <a:noAutofit/>
          </a:bodyPr>
          <a:lstStyle/>
          <a:p>
            <a:pPr indent="0" lvl="0" marL="0" rtl="0" algn="ctr">
              <a:lnSpc>
                <a:spcPct val="120000"/>
              </a:lnSpc>
              <a:spcBef>
                <a:spcPts val="0"/>
              </a:spcBef>
              <a:spcAft>
                <a:spcPts val="0"/>
              </a:spcAft>
              <a:buClr>
                <a:srgbClr val="3F3F3F"/>
              </a:buClr>
              <a:buSzPts val="1250"/>
              <a:buNone/>
            </a:pPr>
            <a:r>
              <a:rPr b="1" lang="en-US" sz="1400">
                <a:solidFill>
                  <a:schemeClr val="dk1"/>
                </a:solidFill>
                <a:latin typeface="Comfortaa"/>
                <a:ea typeface="Comfortaa"/>
                <a:cs typeface="Comfortaa"/>
                <a:sym typeface="Comfortaa"/>
              </a:rPr>
              <a:t>Whole class teaching</a:t>
            </a:r>
            <a:endParaRPr b="1" sz="1400">
              <a:solidFill>
                <a:schemeClr val="dk1"/>
              </a:solidFill>
              <a:latin typeface="Comfortaa"/>
              <a:ea typeface="Comfortaa"/>
              <a:cs typeface="Comfortaa"/>
              <a:sym typeface="Comfortaa"/>
            </a:endParaRPr>
          </a:p>
        </p:txBody>
      </p:sp>
      <p:sp>
        <p:nvSpPr>
          <p:cNvPr id="523" name="Google Shape;523;p11"/>
          <p:cNvSpPr txBox="1"/>
          <p:nvPr>
            <p:ph idx="15" type="body"/>
          </p:nvPr>
        </p:nvSpPr>
        <p:spPr>
          <a:xfrm>
            <a:off x="8759800" y="5799227"/>
            <a:ext cx="2160300" cy="701400"/>
          </a:xfrm>
          <a:prstGeom prst="rect">
            <a:avLst/>
          </a:prstGeom>
          <a:noFill/>
          <a:ln>
            <a:noFill/>
          </a:ln>
        </p:spPr>
        <p:txBody>
          <a:bodyPr anchorCtr="0" anchor="ctr" bIns="45700" lIns="91425" spcFirstLastPara="1" rIns="91425" wrap="square" tIns="45700">
            <a:noAutofit/>
          </a:bodyPr>
          <a:lstStyle/>
          <a:p>
            <a:pPr indent="0" lvl="0" marL="0" rtl="0" algn="ctr">
              <a:lnSpc>
                <a:spcPct val="120000"/>
              </a:lnSpc>
              <a:spcBef>
                <a:spcPts val="0"/>
              </a:spcBef>
              <a:spcAft>
                <a:spcPts val="0"/>
              </a:spcAft>
              <a:buClr>
                <a:srgbClr val="3F3F3F"/>
              </a:buClr>
              <a:buSzPts val="1125"/>
              <a:buNone/>
            </a:pPr>
            <a:r>
              <a:rPr b="1" lang="en-US" sz="1400">
                <a:solidFill>
                  <a:schemeClr val="dk1"/>
                </a:solidFill>
                <a:latin typeface="Comfortaa"/>
                <a:ea typeface="Comfortaa"/>
                <a:cs typeface="Comfortaa"/>
                <a:sym typeface="Comfortaa"/>
              </a:rPr>
              <a:t>Mess, chaos, noise…engagement!</a:t>
            </a:r>
            <a:endParaRPr b="1" sz="1400">
              <a:solidFill>
                <a:schemeClr val="dk1"/>
              </a:solidFill>
              <a:latin typeface="Comfortaa"/>
              <a:ea typeface="Comfortaa"/>
              <a:cs typeface="Comfortaa"/>
              <a:sym typeface="Comfortaa"/>
            </a:endParaRPr>
          </a:p>
        </p:txBody>
      </p:sp>
      <p:sp>
        <p:nvSpPr>
          <p:cNvPr id="524" name="Google Shape;524;p11"/>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900"/>
              <a:buNone/>
            </a:pPr>
            <a:fld id="{00000000-1234-1234-1234-123412341234}" type="slidenum">
              <a:rPr lang="en-US"/>
              <a:t>‹#›</a:t>
            </a:fld>
            <a:endParaRPr/>
          </a:p>
        </p:txBody>
      </p:sp>
      <p:pic>
        <p:nvPicPr>
          <p:cNvPr id="525" name="Google Shape;525;p11"/>
          <p:cNvPicPr preferRelativeResize="0"/>
          <p:nvPr/>
        </p:nvPicPr>
        <p:blipFill rotWithShape="1">
          <a:blip r:embed="rId3">
            <a:alphaModFix/>
          </a:blip>
          <a:srcRect b="0" l="0" r="0" t="0"/>
          <a:stretch/>
        </p:blipFill>
        <p:spPr>
          <a:xfrm>
            <a:off x="1253200" y="1407692"/>
            <a:ext cx="1624050" cy="1711544"/>
          </a:xfrm>
          <a:prstGeom prst="rect">
            <a:avLst/>
          </a:prstGeom>
          <a:noFill/>
          <a:ln>
            <a:noFill/>
          </a:ln>
        </p:spPr>
      </p:pic>
      <p:pic>
        <p:nvPicPr>
          <p:cNvPr id="526" name="Google Shape;526;p11"/>
          <p:cNvPicPr preferRelativeResize="0"/>
          <p:nvPr/>
        </p:nvPicPr>
        <p:blipFill rotWithShape="1">
          <a:blip r:embed="rId4">
            <a:alphaModFix/>
          </a:blip>
          <a:srcRect b="0" l="0" r="0" t="0"/>
          <a:stretch/>
        </p:blipFill>
        <p:spPr>
          <a:xfrm>
            <a:off x="3583451" y="1335577"/>
            <a:ext cx="1624050" cy="1671849"/>
          </a:xfrm>
          <a:prstGeom prst="rect">
            <a:avLst/>
          </a:prstGeom>
          <a:noFill/>
          <a:ln>
            <a:noFill/>
          </a:ln>
        </p:spPr>
      </p:pic>
      <p:pic>
        <p:nvPicPr>
          <p:cNvPr id="527" name="Google Shape;527;p11"/>
          <p:cNvPicPr preferRelativeResize="0"/>
          <p:nvPr/>
        </p:nvPicPr>
        <p:blipFill rotWithShape="1">
          <a:blip r:embed="rId5">
            <a:alphaModFix/>
          </a:blip>
          <a:srcRect b="0" l="0" r="0" t="0"/>
          <a:stretch/>
        </p:blipFill>
        <p:spPr>
          <a:xfrm>
            <a:off x="6095997" y="1335574"/>
            <a:ext cx="1718578" cy="1671850"/>
          </a:xfrm>
          <a:prstGeom prst="rect">
            <a:avLst/>
          </a:prstGeom>
          <a:noFill/>
          <a:ln>
            <a:noFill/>
          </a:ln>
        </p:spPr>
      </p:pic>
      <p:pic>
        <p:nvPicPr>
          <p:cNvPr descr="Reception year explained for parents" id="528" name="Google Shape;528;p11"/>
          <p:cNvPicPr preferRelativeResize="0"/>
          <p:nvPr/>
        </p:nvPicPr>
        <p:blipFill rotWithShape="1">
          <a:blip r:embed="rId6">
            <a:alphaModFix/>
          </a:blip>
          <a:srcRect b="0" l="0" r="0" t="0"/>
          <a:stretch/>
        </p:blipFill>
        <p:spPr>
          <a:xfrm>
            <a:off x="8506269" y="1403125"/>
            <a:ext cx="1977406" cy="1711525"/>
          </a:xfrm>
          <a:prstGeom prst="rect">
            <a:avLst/>
          </a:prstGeom>
          <a:noFill/>
          <a:ln>
            <a:noFill/>
          </a:ln>
        </p:spPr>
      </p:pic>
      <p:pic>
        <p:nvPicPr>
          <p:cNvPr id="529" name="Google Shape;529;p11"/>
          <p:cNvPicPr preferRelativeResize="0"/>
          <p:nvPr/>
        </p:nvPicPr>
        <p:blipFill rotWithShape="1">
          <a:blip r:embed="rId7">
            <a:alphaModFix/>
          </a:blip>
          <a:srcRect b="0" l="0" r="0" t="0"/>
          <a:stretch/>
        </p:blipFill>
        <p:spPr>
          <a:xfrm>
            <a:off x="1049175" y="3929875"/>
            <a:ext cx="1828800" cy="1845683"/>
          </a:xfrm>
          <a:prstGeom prst="rect">
            <a:avLst/>
          </a:prstGeom>
          <a:noFill/>
          <a:ln>
            <a:noFill/>
          </a:ln>
        </p:spPr>
      </p:pic>
      <p:pic>
        <p:nvPicPr>
          <p:cNvPr id="530" name="Google Shape;530;p11"/>
          <p:cNvPicPr preferRelativeResize="0"/>
          <p:nvPr/>
        </p:nvPicPr>
        <p:blipFill rotWithShape="1">
          <a:blip r:embed="rId8">
            <a:alphaModFix/>
          </a:blip>
          <a:srcRect b="0" l="0" r="0" t="0"/>
          <a:stretch/>
        </p:blipFill>
        <p:spPr>
          <a:xfrm>
            <a:off x="3566350" y="3984100"/>
            <a:ext cx="1624051" cy="1737225"/>
          </a:xfrm>
          <a:prstGeom prst="rect">
            <a:avLst/>
          </a:prstGeom>
          <a:noFill/>
          <a:ln>
            <a:noFill/>
          </a:ln>
        </p:spPr>
      </p:pic>
      <p:pic>
        <p:nvPicPr>
          <p:cNvPr id="531" name="Google Shape;531;p11"/>
          <p:cNvPicPr preferRelativeResize="0"/>
          <p:nvPr/>
        </p:nvPicPr>
        <p:blipFill rotWithShape="1">
          <a:blip r:embed="rId9">
            <a:alphaModFix/>
          </a:blip>
          <a:srcRect b="0" l="0" r="0" t="0"/>
          <a:stretch/>
        </p:blipFill>
        <p:spPr>
          <a:xfrm>
            <a:off x="6161725" y="4024450"/>
            <a:ext cx="1890700" cy="1737225"/>
          </a:xfrm>
          <a:prstGeom prst="rect">
            <a:avLst/>
          </a:prstGeom>
          <a:noFill/>
          <a:ln>
            <a:noFill/>
          </a:ln>
        </p:spPr>
      </p:pic>
      <p:pic>
        <p:nvPicPr>
          <p:cNvPr id="532" name="Google Shape;532;p11"/>
          <p:cNvPicPr preferRelativeResize="0"/>
          <p:nvPr/>
        </p:nvPicPr>
        <p:blipFill rotWithShape="1">
          <a:blip r:embed="rId10">
            <a:alphaModFix/>
          </a:blip>
          <a:srcRect b="0" l="0" r="0" t="0"/>
          <a:stretch/>
        </p:blipFill>
        <p:spPr>
          <a:xfrm>
            <a:off x="8759800" y="3984775"/>
            <a:ext cx="1828800" cy="184721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pic>
        <p:nvPicPr>
          <p:cNvPr id="537" name="Google Shape;537;p12"/>
          <p:cNvPicPr preferRelativeResize="0"/>
          <p:nvPr/>
        </p:nvPicPr>
        <p:blipFill rotWithShape="1">
          <a:blip r:embed="rId3">
            <a:alphaModFix/>
          </a:blip>
          <a:srcRect b="9751" l="0" r="0" t="5381"/>
          <a:stretch/>
        </p:blipFill>
        <p:spPr>
          <a:xfrm>
            <a:off x="-5597" y="1"/>
            <a:ext cx="4648503" cy="3427413"/>
          </a:xfrm>
          <a:custGeom>
            <a:rect b="b" l="l" r="r" t="t"/>
            <a:pathLst>
              <a:path extrusionOk="0" h="3427413" w="7558541">
                <a:moveTo>
                  <a:pt x="0" y="0"/>
                </a:moveTo>
                <a:lnTo>
                  <a:pt x="7558541" y="0"/>
                </a:lnTo>
                <a:lnTo>
                  <a:pt x="7558541" y="3427413"/>
                </a:lnTo>
                <a:lnTo>
                  <a:pt x="0" y="3427413"/>
                </a:lnTo>
                <a:close/>
              </a:path>
            </a:pathLst>
          </a:custGeom>
          <a:noFill/>
          <a:ln>
            <a:noFill/>
          </a:ln>
        </p:spPr>
      </p:pic>
      <p:pic>
        <p:nvPicPr>
          <p:cNvPr id="538" name="Google Shape;538;p12"/>
          <p:cNvPicPr preferRelativeResize="0"/>
          <p:nvPr/>
        </p:nvPicPr>
        <p:blipFill rotWithShape="1">
          <a:blip r:embed="rId4">
            <a:alphaModFix/>
          </a:blip>
          <a:srcRect b="0" l="843" r="6522" t="0"/>
          <a:stretch/>
        </p:blipFill>
        <p:spPr>
          <a:xfrm>
            <a:off x="-5597" y="3427414"/>
            <a:ext cx="2872246" cy="3430587"/>
          </a:xfrm>
          <a:custGeom>
            <a:rect b="b" l="l" r="r" t="t"/>
            <a:pathLst>
              <a:path extrusionOk="0" h="3430587" w="7558541">
                <a:moveTo>
                  <a:pt x="0" y="0"/>
                </a:moveTo>
                <a:lnTo>
                  <a:pt x="7558541" y="0"/>
                </a:lnTo>
                <a:lnTo>
                  <a:pt x="7558541" y="3430587"/>
                </a:lnTo>
                <a:lnTo>
                  <a:pt x="0" y="3430587"/>
                </a:lnTo>
                <a:close/>
              </a:path>
            </a:pathLst>
          </a:custGeom>
          <a:noFill/>
          <a:ln>
            <a:noFill/>
          </a:ln>
        </p:spPr>
      </p:pic>
      <p:sp>
        <p:nvSpPr>
          <p:cNvPr id="539" name="Google Shape;539;p12"/>
          <p:cNvSpPr txBox="1"/>
          <p:nvPr>
            <p:ph type="title"/>
          </p:nvPr>
        </p:nvSpPr>
        <p:spPr>
          <a:xfrm>
            <a:off x="7897750" y="1827750"/>
            <a:ext cx="3467100" cy="26364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4100"/>
              <a:buFont typeface="Twentieth Century"/>
              <a:buNone/>
            </a:pPr>
            <a:r>
              <a:rPr b="1" lang="en-US" sz="4100">
                <a:solidFill>
                  <a:schemeClr val="dk1"/>
                </a:solidFill>
                <a:latin typeface="Comfortaa"/>
                <a:ea typeface="Comfortaa"/>
                <a:cs typeface="Comfortaa"/>
                <a:sym typeface="Comfortaa"/>
              </a:rPr>
              <a:t>WHAT’S HAPPENING HERE?</a:t>
            </a:r>
            <a:endParaRPr b="1">
              <a:solidFill>
                <a:schemeClr val="dk1"/>
              </a:solidFill>
              <a:latin typeface="Comfortaa"/>
              <a:ea typeface="Comfortaa"/>
              <a:cs typeface="Comfortaa"/>
              <a:sym typeface="Comfortaa"/>
            </a:endParaRPr>
          </a:p>
        </p:txBody>
      </p:sp>
      <p:pic>
        <p:nvPicPr>
          <p:cNvPr id="540" name="Google Shape;540;p12"/>
          <p:cNvPicPr preferRelativeResize="0"/>
          <p:nvPr/>
        </p:nvPicPr>
        <p:blipFill rotWithShape="1">
          <a:blip r:embed="rId5">
            <a:alphaModFix/>
          </a:blip>
          <a:srcRect b="0" l="6193" r="11786" t="0"/>
          <a:stretch/>
        </p:blipFill>
        <p:spPr>
          <a:xfrm>
            <a:off x="4669509" y="10"/>
            <a:ext cx="2883435" cy="3427867"/>
          </a:xfrm>
          <a:prstGeom prst="rect">
            <a:avLst/>
          </a:prstGeom>
          <a:noFill/>
          <a:ln>
            <a:noFill/>
          </a:ln>
        </p:spPr>
      </p:pic>
      <p:pic>
        <p:nvPicPr>
          <p:cNvPr id="541" name="Google Shape;541;p12"/>
          <p:cNvPicPr preferRelativeResize="0"/>
          <p:nvPr/>
        </p:nvPicPr>
        <p:blipFill rotWithShape="1">
          <a:blip r:embed="rId6">
            <a:alphaModFix/>
          </a:blip>
          <a:srcRect b="32199" l="0" r="0" t="0"/>
          <a:stretch/>
        </p:blipFill>
        <p:spPr>
          <a:xfrm>
            <a:off x="2877677" y="3430587"/>
            <a:ext cx="4667399" cy="3427413"/>
          </a:xfrm>
          <a:custGeom>
            <a:rect b="b" l="l" r="r" t="t"/>
            <a:pathLst>
              <a:path extrusionOk="0" h="3427413" w="7558541">
                <a:moveTo>
                  <a:pt x="0" y="0"/>
                </a:moveTo>
                <a:lnTo>
                  <a:pt x="7558541" y="0"/>
                </a:lnTo>
                <a:lnTo>
                  <a:pt x="7558541" y="3427413"/>
                </a:lnTo>
                <a:lnTo>
                  <a:pt x="0" y="3427413"/>
                </a:lnTo>
                <a:close/>
              </a:path>
            </a:pathLst>
          </a:cu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rgbClr val="00FFFF"/>
        </a:solidFill>
      </p:bgPr>
    </p:bg>
    <p:spTree>
      <p:nvGrpSpPr>
        <p:cNvPr id="545" name="Shape 545"/>
        <p:cNvGrpSpPr/>
        <p:nvPr/>
      </p:nvGrpSpPr>
      <p:grpSpPr>
        <a:xfrm>
          <a:off x="0" y="0"/>
          <a:ext cx="0" cy="0"/>
          <a:chOff x="0" y="0"/>
          <a:chExt cx="0" cy="0"/>
        </a:xfrm>
      </p:grpSpPr>
      <p:sp>
        <p:nvSpPr>
          <p:cNvPr id="546" name="Google Shape;546;p13"/>
          <p:cNvSpPr txBox="1"/>
          <p:nvPr>
            <p:ph type="title"/>
          </p:nvPr>
        </p:nvSpPr>
        <p:spPr>
          <a:xfrm>
            <a:off x="315417" y="136525"/>
            <a:ext cx="8421688" cy="13255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rgbClr val="FEFEFE"/>
              </a:buClr>
              <a:buSzPts val="2800"/>
              <a:buFont typeface="Twentieth Century"/>
              <a:buNone/>
            </a:pPr>
            <a:r>
              <a:rPr b="1" lang="en-US">
                <a:solidFill>
                  <a:schemeClr val="dk1"/>
                </a:solidFill>
                <a:latin typeface="Comfortaa"/>
                <a:ea typeface="Comfortaa"/>
                <a:cs typeface="Comfortaa"/>
                <a:sym typeface="Comfortaa"/>
              </a:rPr>
              <a:t>WHAT’S HAPPENING HERE?</a:t>
            </a:r>
            <a:endParaRPr b="1">
              <a:solidFill>
                <a:schemeClr val="dk1"/>
              </a:solidFill>
              <a:latin typeface="Comfortaa"/>
              <a:ea typeface="Comfortaa"/>
              <a:cs typeface="Comfortaa"/>
              <a:sym typeface="Comfortaa"/>
            </a:endParaRPr>
          </a:p>
        </p:txBody>
      </p:sp>
      <p:sp>
        <p:nvSpPr>
          <p:cNvPr id="547" name="Google Shape;547;p13"/>
          <p:cNvSpPr txBox="1"/>
          <p:nvPr>
            <p:ph idx="12" type="sldNum"/>
          </p:nvPr>
        </p:nvSpPr>
        <p:spPr>
          <a:xfrm>
            <a:off x="10700656" y="6356350"/>
            <a:ext cx="653143"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900"/>
              <a:buNone/>
            </a:pPr>
            <a:fld id="{00000000-1234-1234-1234-123412341234}" type="slidenum">
              <a:rPr lang="en-US"/>
              <a:t>‹#›</a:t>
            </a:fld>
            <a:endParaRPr/>
          </a:p>
        </p:txBody>
      </p:sp>
      <p:pic>
        <p:nvPicPr>
          <p:cNvPr id="548" name="Google Shape;548;p13"/>
          <p:cNvPicPr preferRelativeResize="0"/>
          <p:nvPr/>
        </p:nvPicPr>
        <p:blipFill rotWithShape="1">
          <a:blip r:embed="rId3">
            <a:alphaModFix/>
          </a:blip>
          <a:srcRect b="0" l="0" r="0" t="0"/>
          <a:stretch/>
        </p:blipFill>
        <p:spPr>
          <a:xfrm>
            <a:off x="5509622" y="658551"/>
            <a:ext cx="3124199" cy="3042989"/>
          </a:xfrm>
          <a:prstGeom prst="rect">
            <a:avLst/>
          </a:prstGeom>
          <a:noFill/>
          <a:ln>
            <a:noFill/>
          </a:ln>
        </p:spPr>
      </p:pic>
      <p:pic>
        <p:nvPicPr>
          <p:cNvPr id="549" name="Google Shape;549;p13"/>
          <p:cNvPicPr preferRelativeResize="0"/>
          <p:nvPr/>
        </p:nvPicPr>
        <p:blipFill rotWithShape="1">
          <a:blip r:embed="rId4">
            <a:alphaModFix/>
          </a:blip>
          <a:srcRect b="0" l="0" r="0" t="0"/>
          <a:stretch/>
        </p:blipFill>
        <p:spPr>
          <a:xfrm>
            <a:off x="2661344" y="1170518"/>
            <a:ext cx="2813110" cy="3048803"/>
          </a:xfrm>
          <a:prstGeom prst="rect">
            <a:avLst/>
          </a:prstGeom>
          <a:noFill/>
          <a:ln>
            <a:noFill/>
          </a:ln>
        </p:spPr>
      </p:pic>
      <p:pic>
        <p:nvPicPr>
          <p:cNvPr id="550" name="Google Shape;550;p13"/>
          <p:cNvPicPr preferRelativeResize="0"/>
          <p:nvPr/>
        </p:nvPicPr>
        <p:blipFill rotWithShape="1">
          <a:blip r:embed="rId5">
            <a:alphaModFix/>
          </a:blip>
          <a:srcRect b="0" l="0" r="0" t="0"/>
          <a:stretch/>
        </p:blipFill>
        <p:spPr>
          <a:xfrm>
            <a:off x="7161955" y="2810103"/>
            <a:ext cx="2089257" cy="2305168"/>
          </a:xfrm>
          <a:prstGeom prst="rect">
            <a:avLst/>
          </a:prstGeom>
          <a:noFill/>
          <a:ln>
            <a:noFill/>
          </a:ln>
        </p:spPr>
      </p:pic>
      <p:sp>
        <p:nvSpPr>
          <p:cNvPr id="551" name="Google Shape;551;p13"/>
          <p:cNvSpPr txBox="1"/>
          <p:nvPr/>
        </p:nvSpPr>
        <p:spPr>
          <a:xfrm>
            <a:off x="4356575" y="5159650"/>
            <a:ext cx="3989700" cy="16317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PERSONAL,SOCIAL &amp;EMOTIONAL</a:t>
            </a:r>
            <a:endParaRPr b="1" i="0" sz="14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Sharing resources and playing/working</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co-operatively.</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Solving conflicts.</a:t>
            </a:r>
            <a:endParaRPr b="1" i="0" sz="1600" u="none" cap="none" strike="noStrike">
              <a:solidFill>
                <a:schemeClr val="dk1"/>
              </a:solidFill>
              <a:latin typeface="Comfortaa"/>
              <a:ea typeface="Comfortaa"/>
              <a:cs typeface="Comfortaa"/>
              <a:sym typeface="Comfortaa"/>
            </a:endParaRPr>
          </a:p>
        </p:txBody>
      </p:sp>
      <p:sp>
        <p:nvSpPr>
          <p:cNvPr id="552" name="Google Shape;552;p13"/>
          <p:cNvSpPr txBox="1"/>
          <p:nvPr/>
        </p:nvSpPr>
        <p:spPr>
          <a:xfrm>
            <a:off x="315425" y="4417350"/>
            <a:ext cx="3240000" cy="23397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COMMUNICATION&amp; LANGUAGE</a:t>
            </a:r>
            <a:endParaRPr b="1" i="0" sz="18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Vocabulary.</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Listening and responding to peers in play.</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Expressing and explaining their interests, ideas and experiences.</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chemeClr val="lt1"/>
              </a:solidFill>
              <a:latin typeface="Twentieth Century"/>
              <a:ea typeface="Twentieth Century"/>
              <a:cs typeface="Twentieth Century"/>
              <a:sym typeface="Twentieth Century"/>
            </a:endParaRPr>
          </a:p>
        </p:txBody>
      </p:sp>
      <p:sp>
        <p:nvSpPr>
          <p:cNvPr id="553" name="Google Shape;553;p13"/>
          <p:cNvSpPr txBox="1"/>
          <p:nvPr/>
        </p:nvSpPr>
        <p:spPr>
          <a:xfrm>
            <a:off x="222101" y="642438"/>
            <a:ext cx="2759100" cy="20319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PHYSICAL DEVELOPMENT</a:t>
            </a:r>
            <a:endParaRPr b="1" i="0" sz="18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500" u="none" cap="none" strike="noStrike">
                <a:solidFill>
                  <a:schemeClr val="dk1"/>
                </a:solidFill>
                <a:latin typeface="Comfortaa"/>
                <a:ea typeface="Comfortaa"/>
                <a:cs typeface="Comfortaa"/>
                <a:sym typeface="Comfortaa"/>
              </a:rPr>
              <a:t>Using tools; scissor skills.</a:t>
            </a:r>
            <a:endParaRPr b="1" i="0" sz="15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500" u="none" cap="none" strike="noStrike">
                <a:solidFill>
                  <a:schemeClr val="dk1"/>
                </a:solidFill>
                <a:latin typeface="Comfortaa"/>
                <a:ea typeface="Comfortaa"/>
                <a:cs typeface="Comfortaa"/>
                <a:sym typeface="Comfortaa"/>
              </a:rPr>
              <a:t>Using pencil grip.</a:t>
            </a:r>
            <a:endParaRPr b="1" i="0" sz="15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500" u="none" cap="none" strike="noStrike">
                <a:solidFill>
                  <a:schemeClr val="dk1"/>
                </a:solidFill>
                <a:latin typeface="Comfortaa"/>
                <a:ea typeface="Comfortaa"/>
                <a:cs typeface="Comfortaa"/>
                <a:sym typeface="Comfortaa"/>
              </a:rPr>
              <a:t>Developing hand strength &amp; dexterity through manipulating materials.</a:t>
            </a:r>
            <a:endParaRPr b="1" i="0" sz="1500" u="none" cap="none" strike="noStrike">
              <a:solidFill>
                <a:schemeClr val="dk1"/>
              </a:solidFill>
              <a:latin typeface="Comfortaa"/>
              <a:ea typeface="Comfortaa"/>
              <a:cs typeface="Comfortaa"/>
              <a:sym typeface="Comfortaa"/>
            </a:endParaRPr>
          </a:p>
        </p:txBody>
      </p:sp>
      <p:sp>
        <p:nvSpPr>
          <p:cNvPr id="554" name="Google Shape;554;p13"/>
          <p:cNvSpPr txBox="1"/>
          <p:nvPr/>
        </p:nvSpPr>
        <p:spPr>
          <a:xfrm>
            <a:off x="404977" y="2822400"/>
            <a:ext cx="2221200" cy="14469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LITERACY</a:t>
            </a:r>
            <a:endParaRPr b="1" i="0" sz="14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omfortaa"/>
                <a:ea typeface="Comfortaa"/>
                <a:cs typeface="Comfortaa"/>
                <a:sym typeface="Comfortaa"/>
              </a:rPr>
              <a:t>Writing their name, signs &amp; labels.</a:t>
            </a:r>
            <a:endParaRPr b="1" i="0" sz="14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chemeClr val="dk1"/>
                </a:solidFill>
                <a:latin typeface="Comfortaa"/>
                <a:ea typeface="Comfortaa"/>
                <a:cs typeface="Comfortaa"/>
                <a:sym typeface="Comfortaa"/>
              </a:rPr>
              <a:t>Creating a narrative using story language and structures.</a:t>
            </a:r>
            <a:endParaRPr b="1" i="0" sz="1400" u="none" cap="none" strike="noStrike">
              <a:solidFill>
                <a:schemeClr val="dk1"/>
              </a:solidFill>
              <a:latin typeface="Comfortaa"/>
              <a:ea typeface="Comfortaa"/>
              <a:cs typeface="Comfortaa"/>
              <a:sym typeface="Comfortaa"/>
            </a:endParaRPr>
          </a:p>
        </p:txBody>
      </p:sp>
      <p:sp>
        <p:nvSpPr>
          <p:cNvPr id="555" name="Google Shape;555;p13"/>
          <p:cNvSpPr txBox="1"/>
          <p:nvPr/>
        </p:nvSpPr>
        <p:spPr>
          <a:xfrm>
            <a:off x="8829725" y="457801"/>
            <a:ext cx="3124200" cy="23703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EXPRESSIVE ARTS &amp; DESIGN</a:t>
            </a:r>
            <a:endParaRPr b="1" i="0" sz="18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Constructing to achieve a planned goal.</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Using different techniques, e.g. joining materials.</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Making use of props to support role play.</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Inventing a narrative.</a:t>
            </a:r>
            <a:endParaRPr b="1" i="0" sz="1600" u="none" cap="none" strike="noStrike">
              <a:solidFill>
                <a:schemeClr val="dk1"/>
              </a:solidFill>
              <a:latin typeface="Comfortaa"/>
              <a:ea typeface="Comfortaa"/>
              <a:cs typeface="Comfortaa"/>
              <a:sym typeface="Comfortaa"/>
            </a:endParaRPr>
          </a:p>
        </p:txBody>
      </p:sp>
      <p:sp>
        <p:nvSpPr>
          <p:cNvPr id="556" name="Google Shape;556;p13"/>
          <p:cNvSpPr txBox="1"/>
          <p:nvPr/>
        </p:nvSpPr>
        <p:spPr>
          <a:xfrm>
            <a:off x="9147550" y="3421176"/>
            <a:ext cx="2513400" cy="2124000"/>
          </a:xfrm>
          <a:prstGeom prst="rect">
            <a:avLst/>
          </a:prstGeom>
          <a:gradFill>
            <a:gsLst>
              <a:gs pos="0">
                <a:srgbClr val="D7BF3B"/>
              </a:gs>
              <a:gs pos="100000">
                <a:srgbClr val="D7BF3B"/>
              </a:gs>
            </a:gsLst>
            <a:lin ang="16200000" scaled="0"/>
          </a:grad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1" i="0" lang="en-US" sz="1800" u="none" cap="none" strike="noStrike">
                <a:solidFill>
                  <a:schemeClr val="dk1"/>
                </a:solidFill>
                <a:latin typeface="Comfortaa"/>
                <a:ea typeface="Comfortaa"/>
                <a:cs typeface="Comfortaa"/>
                <a:sym typeface="Comfortaa"/>
              </a:rPr>
              <a:t>UNDERSTANDING THE WORLD</a:t>
            </a:r>
            <a:endParaRPr b="1" i="0" sz="18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Applying their experiences through play.</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Map making.</a:t>
            </a:r>
            <a:endParaRPr b="1" i="0" sz="1600" u="none" cap="none" strike="noStrike">
              <a:solidFill>
                <a:schemeClr val="dk1"/>
              </a:solidFill>
              <a:latin typeface="Comfortaa"/>
              <a:ea typeface="Comfortaa"/>
              <a:cs typeface="Comfortaa"/>
              <a:sym typeface="Comfortaa"/>
            </a:endParaRPr>
          </a:p>
          <a:p>
            <a:pPr indent="0" lvl="0" marL="0" marR="0" rtl="0" algn="l">
              <a:lnSpc>
                <a:spcPct val="100000"/>
              </a:lnSpc>
              <a:spcBef>
                <a:spcPts val="0"/>
              </a:spcBef>
              <a:spcAft>
                <a:spcPts val="0"/>
              </a:spcAft>
              <a:buClr>
                <a:srgbClr val="000000"/>
              </a:buClr>
              <a:buSzPts val="1400"/>
              <a:buFont typeface="Arial"/>
              <a:buNone/>
            </a:pPr>
            <a:r>
              <a:rPr b="1" i="0" lang="en-US" sz="1600" u="none" cap="none" strike="noStrike">
                <a:solidFill>
                  <a:schemeClr val="dk1"/>
                </a:solidFill>
                <a:latin typeface="Comfortaa"/>
                <a:ea typeface="Comfortaa"/>
                <a:cs typeface="Comfortaa"/>
                <a:sym typeface="Comfortaa"/>
              </a:rPr>
              <a:t>Local community and occupations</a:t>
            </a:r>
            <a:endParaRPr b="1" i="0" sz="1600" u="none" cap="none" strike="noStrike">
              <a:solidFill>
                <a:schemeClr val="dk1"/>
              </a:solidFill>
              <a:latin typeface="Comfortaa"/>
              <a:ea typeface="Comfortaa"/>
              <a:cs typeface="Comfortaa"/>
              <a:sym typeface="Comfortaa"/>
            </a:endParaRPr>
          </a:p>
        </p:txBody>
      </p:sp>
      <p:pic>
        <p:nvPicPr>
          <p:cNvPr id="557" name="Google Shape;557;p13"/>
          <p:cNvPicPr preferRelativeResize="0"/>
          <p:nvPr/>
        </p:nvPicPr>
        <p:blipFill rotWithShape="1">
          <a:blip r:embed="rId6">
            <a:alphaModFix/>
          </a:blip>
          <a:srcRect b="0" l="0" r="0" t="0"/>
          <a:stretch/>
        </p:blipFill>
        <p:spPr>
          <a:xfrm>
            <a:off x="4752976" y="3188581"/>
            <a:ext cx="2156767" cy="1872598"/>
          </a:xfrm>
          <a:prstGeom prst="rect">
            <a:avLst/>
          </a:prstGeom>
          <a:noFill/>
          <a:ln>
            <a:noFill/>
          </a:ln>
        </p:spPr>
      </p:pic>
      <p:sp>
        <p:nvSpPr>
          <p:cNvPr id="558" name="Google Shape;558;p13"/>
          <p:cNvSpPr txBox="1"/>
          <p:nvPr/>
        </p:nvSpPr>
        <p:spPr>
          <a:xfrm>
            <a:off x="8466776" y="5710625"/>
            <a:ext cx="4416900" cy="10107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rgbClr val="FEFEFE"/>
              </a:buClr>
              <a:buSzPts val="2800"/>
              <a:buFont typeface="Arial"/>
              <a:buNone/>
            </a:pPr>
            <a:r>
              <a:rPr b="1" i="0" lang="en-US" sz="2500" u="none" cap="none" strike="noStrike">
                <a:solidFill>
                  <a:schemeClr val="dk1"/>
                </a:solidFill>
                <a:latin typeface="Comfortaa"/>
                <a:ea typeface="Comfortaa"/>
                <a:cs typeface="Comfortaa"/>
                <a:sym typeface="Comfortaa"/>
              </a:rPr>
              <a:t>…plus so much more!</a:t>
            </a:r>
            <a:endParaRPr b="1" i="0" sz="2500" u="none" cap="none" strike="noStrike">
              <a:solidFill>
                <a:schemeClr val="dk1"/>
              </a:solidFill>
              <a:latin typeface="Comfortaa"/>
              <a:ea typeface="Comfortaa"/>
              <a:cs typeface="Comfortaa"/>
              <a:sym typeface="Comfortaa"/>
            </a:endParaRPr>
          </a:p>
          <a:p>
            <a:pPr indent="-50800" lvl="0" marL="228600" marR="0" rtl="0" algn="l">
              <a:lnSpc>
                <a:spcPct val="90000"/>
              </a:lnSpc>
              <a:spcBef>
                <a:spcPts val="1000"/>
              </a:spcBef>
              <a:spcAft>
                <a:spcPts val="0"/>
              </a:spcAft>
              <a:buClr>
                <a:srgbClr val="FEFEFE"/>
              </a:buClr>
              <a:buSzPts val="2800"/>
              <a:buFont typeface="Arial"/>
              <a:buNone/>
            </a:pPr>
            <a:r>
              <a:t/>
            </a:r>
            <a:endParaRPr b="1" i="0" sz="2500" u="none" cap="none" strike="noStrike">
              <a:solidFill>
                <a:schemeClr val="dk1"/>
              </a:solidFill>
              <a:latin typeface="Comfortaa"/>
              <a:ea typeface="Comfortaa"/>
              <a:cs typeface="Comfortaa"/>
              <a:sym typeface="Comfortaa"/>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sp>
        <p:nvSpPr>
          <p:cNvPr id="563" name="Google Shape;563;p17"/>
          <p:cNvSpPr txBox="1"/>
          <p:nvPr/>
        </p:nvSpPr>
        <p:spPr>
          <a:xfrm>
            <a:off x="1328150" y="304800"/>
            <a:ext cx="10070700" cy="586200"/>
          </a:xfrm>
          <a:prstGeom prst="rect">
            <a:avLst/>
          </a:prstGeom>
          <a:noFill/>
          <a:ln>
            <a:noFill/>
          </a:ln>
        </p:spPr>
        <p:txBody>
          <a:bodyPr anchorCtr="0" anchor="ctr" bIns="91425" lIns="91425" spcFirstLastPara="1" rIns="91425" wrap="square" tIns="91425">
            <a:noAutofit/>
          </a:bodyPr>
          <a:lstStyle/>
          <a:p>
            <a:pPr indent="0" lvl="0" marL="0" marR="0" rtl="0" algn="l">
              <a:lnSpc>
                <a:spcPct val="107916"/>
              </a:lnSpc>
              <a:spcBef>
                <a:spcPts val="0"/>
              </a:spcBef>
              <a:spcAft>
                <a:spcPts val="800"/>
              </a:spcAft>
              <a:buClr>
                <a:srgbClr val="000000"/>
              </a:buClr>
              <a:buSzPts val="1500"/>
              <a:buFont typeface="Arial"/>
              <a:buNone/>
            </a:pPr>
            <a:r>
              <a:rPr b="1" i="1" lang="en-US" sz="1500" u="none" cap="none" strike="noStrike">
                <a:solidFill>
                  <a:srgbClr val="4472C4"/>
                </a:solidFill>
                <a:latin typeface="Comfortaa"/>
                <a:ea typeface="Comfortaa"/>
                <a:cs typeface="Comfortaa"/>
                <a:sym typeface="Comfortaa"/>
              </a:rPr>
              <a:t>Learning Opportunities Around the Classroom</a:t>
            </a:r>
            <a:r>
              <a:rPr b="1" i="1" lang="en-US" sz="1600" u="none" cap="none" strike="noStrike">
                <a:solidFill>
                  <a:srgbClr val="4472C4"/>
                </a:solidFill>
                <a:latin typeface="Comfortaa"/>
                <a:ea typeface="Comfortaa"/>
                <a:cs typeface="Comfortaa"/>
                <a:sym typeface="Comfortaa"/>
              </a:rPr>
              <a:t>  </a:t>
            </a:r>
            <a:r>
              <a:rPr b="1" i="1" lang="en-US" sz="1800" u="none" cap="none" strike="noStrike">
                <a:solidFill>
                  <a:srgbClr val="274E13"/>
                </a:solidFill>
                <a:latin typeface="Comfortaa"/>
                <a:ea typeface="Comfortaa"/>
                <a:cs typeface="Comfortaa"/>
                <a:sym typeface="Comfortaa"/>
              </a:rPr>
              <a:t>“Discover and Explore!”</a:t>
            </a:r>
            <a:r>
              <a:rPr b="1" i="1" lang="en-US" sz="1700" u="none" cap="none" strike="noStrike">
                <a:solidFill>
                  <a:srgbClr val="274E13"/>
                </a:solidFill>
                <a:latin typeface="Comfortaa"/>
                <a:ea typeface="Comfortaa"/>
                <a:cs typeface="Comfortaa"/>
                <a:sym typeface="Comfortaa"/>
              </a:rPr>
              <a:t> </a:t>
            </a:r>
            <a:r>
              <a:rPr b="1" i="1" lang="en-US" sz="1500" u="none" cap="none" strike="noStrike">
                <a:solidFill>
                  <a:srgbClr val="4472C4"/>
                </a:solidFill>
                <a:latin typeface="Comfortaa"/>
                <a:ea typeface="Comfortaa"/>
                <a:cs typeface="Comfortaa"/>
                <a:sym typeface="Comfortaa"/>
              </a:rPr>
              <a:t>Date:</a:t>
            </a:r>
            <a:r>
              <a:rPr b="1" i="1" lang="en-US" sz="1500">
                <a:solidFill>
                  <a:srgbClr val="2F5496"/>
                </a:solidFill>
                <a:latin typeface="Comfortaa"/>
                <a:ea typeface="Comfortaa"/>
                <a:cs typeface="Comfortaa"/>
                <a:sym typeface="Comfortaa"/>
              </a:rPr>
              <a:t> 22nd Sep 2025</a:t>
            </a:r>
            <a:r>
              <a:rPr b="0" i="1" lang="en-US" sz="1600" u="none" cap="none" strike="noStrike">
                <a:solidFill>
                  <a:srgbClr val="2F5496"/>
                </a:solidFill>
                <a:latin typeface="Comfortaa"/>
                <a:ea typeface="Comfortaa"/>
                <a:cs typeface="Comfortaa"/>
                <a:sym typeface="Comfortaa"/>
              </a:rPr>
              <a:t>                                                                  </a:t>
            </a:r>
            <a:endParaRPr b="0" i="1" sz="1600" u="none" cap="none" strike="noStrike">
              <a:solidFill>
                <a:srgbClr val="4472C4"/>
              </a:solidFill>
              <a:latin typeface="Comfortaa"/>
              <a:ea typeface="Comfortaa"/>
              <a:cs typeface="Comfortaa"/>
              <a:sym typeface="Comfortaa"/>
            </a:endParaRPr>
          </a:p>
        </p:txBody>
      </p:sp>
      <p:graphicFrame>
        <p:nvGraphicFramePr>
          <p:cNvPr id="564" name="Google Shape;564;p17"/>
          <p:cNvGraphicFramePr/>
          <p:nvPr/>
        </p:nvGraphicFramePr>
        <p:xfrm>
          <a:off x="381138" y="1352150"/>
          <a:ext cx="3000000" cy="3000000"/>
        </p:xfrm>
        <a:graphic>
          <a:graphicData uri="http://schemas.openxmlformats.org/drawingml/2006/table">
            <a:tbl>
              <a:tblPr bandCol="1" bandRow="1">
                <a:noFill/>
                <a:tableStyleId>{1F57945B-CDDC-4DF3-ADA3-031C9221F6C2}</a:tableStyleId>
              </a:tblPr>
              <a:tblGrid>
                <a:gridCol w="2857975"/>
                <a:gridCol w="2857250"/>
                <a:gridCol w="2857250"/>
                <a:gridCol w="2857250"/>
              </a:tblGrid>
              <a:tr h="403325">
                <a:tc gridSpan="4">
                  <a:txBody>
                    <a:bodyPr/>
                    <a:lstStyle/>
                    <a:p>
                      <a:pPr indent="0" lvl="0" marL="0" rtl="0" algn="ctr">
                        <a:spcBef>
                          <a:spcPts val="0"/>
                        </a:spcBef>
                        <a:spcAft>
                          <a:spcPts val="0"/>
                        </a:spcAft>
                        <a:buNone/>
                      </a:pPr>
                      <a:r>
                        <a:rPr b="1" lang="en-US" sz="1100">
                          <a:latin typeface="Comic Sans MS"/>
                          <a:ea typeface="Comic Sans MS"/>
                          <a:cs typeface="Comic Sans MS"/>
                          <a:sym typeface="Comic Sans MS"/>
                        </a:rPr>
                        <a:t>Indoor Continuous Provision</a:t>
                      </a:r>
                      <a:endParaRPr b="1" sz="1100">
                        <a:latin typeface="Comic Sans MS"/>
                        <a:ea typeface="Comic Sans MS"/>
                        <a:cs typeface="Comic Sans MS"/>
                        <a:sym typeface="Comic Sans MS"/>
                      </a:endParaRPr>
                    </a:p>
                  </a:txBody>
                  <a:tcPr marT="0" marB="0" marR="68575" marL="68575">
                    <a:solidFill>
                      <a:srgbClr val="C993AF"/>
                    </a:solidFill>
                  </a:tcPr>
                </a:tc>
                <a:tc hMerge="1"/>
                <a:tc hMerge="1"/>
                <a:tc hMerge="1"/>
              </a:tr>
              <a:tr h="916725">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Mark making</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Felt pens/crayons/ Name cards/ envelopes/ lined and plain paper</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Malleable</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Challenge card – Can you model the play dough into a spider?</a:t>
                      </a:r>
                      <a:endParaRPr b="1"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Role play</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Home area</a:t>
                      </a:r>
                      <a:endParaRPr b="1"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Maths area</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Sort the lids into sets </a:t>
                      </a:r>
                      <a:endParaRPr b="1" sz="1000">
                        <a:latin typeface="Comic Sans MS"/>
                        <a:ea typeface="Comic Sans MS"/>
                        <a:cs typeface="Comic Sans MS"/>
                        <a:sym typeface="Comic Sans MS"/>
                      </a:endParaRPr>
                    </a:p>
                  </a:txBody>
                  <a:tcPr marT="0" marB="0" marR="68575" marL="68575"/>
                </a:tc>
              </a:tr>
              <a:tr h="665075">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Fiddly Fingers</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Match the identical Numicon shapes</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Curiosity Cube / Investigation</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Spiders, non fiction about mini-beasts</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Small world</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Dolls House</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t/>
                      </a:r>
                      <a:endParaRPr b="1" sz="1000">
                        <a:latin typeface="Comic Sans MS"/>
                        <a:ea typeface="Comic Sans MS"/>
                        <a:cs typeface="Comic Sans MS"/>
                        <a:sym typeface="Comic Sans MS"/>
                      </a:endParaRPr>
                    </a:p>
                  </a:txBody>
                  <a:tcPr marT="0" marB="0" marR="68575" marL="68575"/>
                </a:tc>
              </a:tr>
              <a:tr h="683050">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Creative</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Printing with cotton reels</a:t>
                      </a:r>
                      <a:endParaRPr b="1"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Construction</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Continuous provision</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Games area</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Cogs and boards</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t/>
                      </a:r>
                      <a:endParaRPr b="1" sz="1000">
                        <a:latin typeface="Comic Sans MS"/>
                        <a:ea typeface="Comic Sans MS"/>
                        <a:cs typeface="Comic Sans MS"/>
                        <a:sym typeface="Comic Sans MS"/>
                      </a:endParaRPr>
                    </a:p>
                  </a:txBody>
                  <a:tcPr marT="0" marB="0" marR="68575" marL="68575"/>
                </a:tc>
              </a:tr>
              <a:tr h="417025">
                <a:tc gridSpan="4">
                  <a:txBody>
                    <a:bodyPr/>
                    <a:lstStyle/>
                    <a:p>
                      <a:pPr indent="0" lvl="0" marL="0" rtl="0" algn="ctr">
                        <a:spcBef>
                          <a:spcPts val="0"/>
                        </a:spcBef>
                        <a:spcAft>
                          <a:spcPts val="0"/>
                        </a:spcAft>
                        <a:buNone/>
                      </a:pPr>
                      <a:r>
                        <a:rPr b="1" lang="en-US" sz="1100">
                          <a:latin typeface="Comic Sans MS"/>
                          <a:ea typeface="Comic Sans MS"/>
                          <a:cs typeface="Comic Sans MS"/>
                          <a:sym typeface="Comic Sans MS"/>
                        </a:rPr>
                        <a:t>Outdoor Continuous Provision</a:t>
                      </a:r>
                      <a:endParaRPr b="1" sz="1100">
                        <a:latin typeface="Comic Sans MS"/>
                        <a:ea typeface="Comic Sans MS"/>
                        <a:cs typeface="Comic Sans MS"/>
                        <a:sym typeface="Comic Sans MS"/>
                      </a:endParaRPr>
                    </a:p>
                  </a:txBody>
                  <a:tcPr marT="0" marB="0" marR="68575" marL="68575">
                    <a:solidFill>
                      <a:srgbClr val="C993AF"/>
                    </a:solidFill>
                  </a:tcPr>
                </a:tc>
                <a:tc hMerge="1"/>
                <a:tc hMerge="1"/>
                <a:tc hMerge="1"/>
              </a:tr>
              <a:tr h="808875">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Gross Motor</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Steppers/big feet</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Water</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Sieves, multilink and buckets</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Construction Black tray </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Sticklebricks</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Maths Area</a:t>
                      </a:r>
                      <a:endParaRPr b="1" sz="1000">
                        <a:latin typeface="Comic Sans MS"/>
                        <a:ea typeface="Comic Sans MS"/>
                        <a:cs typeface="Comic Sans MS"/>
                        <a:sym typeface="Comic Sans MS"/>
                      </a:endParaRPr>
                    </a:p>
                  </a:txBody>
                  <a:tcPr marT="0" marB="0" marR="68575" marL="68575"/>
                </a:tc>
              </a:tr>
              <a:tr h="1006600">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Small World Black tray</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Wooden cars/wooden garage</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Mark making </a:t>
                      </a:r>
                      <a:endParaRPr b="1"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Water and large paint brushes</a:t>
                      </a:r>
                      <a:endParaRPr sz="1000">
                        <a:latin typeface="Comic Sans MS"/>
                        <a:ea typeface="Comic Sans MS"/>
                        <a:cs typeface="Comic Sans MS"/>
                        <a:sym typeface="Comic Sans MS"/>
                      </a:endParaRPr>
                    </a:p>
                    <a:p>
                      <a:pPr indent="0" lvl="0" marL="0" rtl="0" algn="ctr">
                        <a:spcBef>
                          <a:spcPts val="0"/>
                        </a:spcBef>
                        <a:spcAft>
                          <a:spcPts val="0"/>
                        </a:spcAft>
                        <a:buNone/>
                      </a:pPr>
                      <a:r>
                        <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Sand</a:t>
                      </a:r>
                      <a:endParaRPr sz="1000">
                        <a:latin typeface="Comic Sans MS"/>
                        <a:ea typeface="Comic Sans MS"/>
                        <a:cs typeface="Comic Sans MS"/>
                        <a:sym typeface="Comic Sans MS"/>
                      </a:endParaRPr>
                    </a:p>
                    <a:p>
                      <a:pPr indent="0" lvl="0" marL="0" rtl="0" algn="ctr">
                        <a:spcBef>
                          <a:spcPts val="0"/>
                        </a:spcBef>
                        <a:spcAft>
                          <a:spcPts val="0"/>
                        </a:spcAft>
                        <a:buNone/>
                      </a:pPr>
                      <a:r>
                        <a:rPr lang="en-US" sz="1000">
                          <a:latin typeface="Comic Sans MS"/>
                          <a:ea typeface="Comic Sans MS"/>
                          <a:cs typeface="Comic Sans MS"/>
                          <a:sym typeface="Comic Sans MS"/>
                        </a:rPr>
                        <a:t>Big plastic minibeasts/wooden logs/sticks/fircones/a branch</a:t>
                      </a:r>
                      <a:endParaRPr sz="1000">
                        <a:latin typeface="Comic Sans MS"/>
                        <a:ea typeface="Comic Sans MS"/>
                        <a:cs typeface="Comic Sans MS"/>
                        <a:sym typeface="Comic Sans MS"/>
                      </a:endParaRPr>
                    </a:p>
                  </a:txBody>
                  <a:tcPr marT="0" marB="0" marR="68575" marL="68575"/>
                </a:tc>
                <a:tc>
                  <a:txBody>
                    <a:bodyPr/>
                    <a:lstStyle/>
                    <a:p>
                      <a:pPr indent="0" lvl="0" marL="0" rtl="0" algn="ctr">
                        <a:spcBef>
                          <a:spcPts val="0"/>
                        </a:spcBef>
                        <a:spcAft>
                          <a:spcPts val="0"/>
                        </a:spcAft>
                        <a:buNone/>
                      </a:pPr>
                      <a:r>
                        <a:rPr b="1" lang="en-US" sz="1000">
                          <a:latin typeface="Comic Sans MS"/>
                          <a:ea typeface="Comic Sans MS"/>
                          <a:cs typeface="Comic Sans MS"/>
                          <a:sym typeface="Comic Sans MS"/>
                        </a:rPr>
                        <a:t>Big Builders &amp; Loose Parts</a:t>
                      </a:r>
                      <a:endParaRPr b="1" sz="1000">
                        <a:latin typeface="Comic Sans MS"/>
                        <a:ea typeface="Comic Sans MS"/>
                        <a:cs typeface="Comic Sans MS"/>
                        <a:sym typeface="Comic Sans MS"/>
                      </a:endParaRPr>
                    </a:p>
                  </a:txBody>
                  <a:tcPr marT="0" marB="0" marR="68575" marL="68575"/>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g27d44978ab0_0_2"/>
          <p:cNvSpPr txBox="1"/>
          <p:nvPr/>
        </p:nvSpPr>
        <p:spPr>
          <a:xfrm>
            <a:off x="1213050" y="304800"/>
            <a:ext cx="10070700" cy="586200"/>
          </a:xfrm>
          <a:prstGeom prst="rect">
            <a:avLst/>
          </a:prstGeom>
          <a:noFill/>
          <a:ln>
            <a:noFill/>
          </a:ln>
        </p:spPr>
        <p:txBody>
          <a:bodyPr anchorCtr="0" anchor="ctr" bIns="91425" lIns="91425" spcFirstLastPara="1" rIns="91425" wrap="square" tIns="91425">
            <a:noAutofit/>
          </a:bodyPr>
          <a:lstStyle/>
          <a:p>
            <a:pPr indent="0" lvl="0" marL="0" marR="0" rtl="0" algn="l">
              <a:lnSpc>
                <a:spcPct val="107916"/>
              </a:lnSpc>
              <a:spcBef>
                <a:spcPts val="0"/>
              </a:spcBef>
              <a:spcAft>
                <a:spcPts val="800"/>
              </a:spcAft>
              <a:buClr>
                <a:srgbClr val="000000"/>
              </a:buClr>
              <a:buSzPts val="1500"/>
              <a:buFont typeface="Arial"/>
              <a:buNone/>
            </a:pPr>
            <a:r>
              <a:rPr b="1" i="1" lang="en-US" sz="1500" u="none" cap="none" strike="noStrike">
                <a:solidFill>
                  <a:srgbClr val="4472C4"/>
                </a:solidFill>
                <a:latin typeface="Comfortaa"/>
                <a:ea typeface="Comfortaa"/>
                <a:cs typeface="Comfortaa"/>
                <a:sym typeface="Comfortaa"/>
              </a:rPr>
              <a:t>Learning Opportunities Around the Classroom</a:t>
            </a:r>
            <a:r>
              <a:rPr b="1" i="1" lang="en-US" sz="1600" u="none" cap="none" strike="noStrike">
                <a:solidFill>
                  <a:srgbClr val="4472C4"/>
                </a:solidFill>
                <a:latin typeface="Comfortaa"/>
                <a:ea typeface="Comfortaa"/>
                <a:cs typeface="Comfortaa"/>
                <a:sym typeface="Comfortaa"/>
              </a:rPr>
              <a:t>  </a:t>
            </a:r>
            <a:r>
              <a:rPr b="1" i="1" lang="en-US" sz="1800" u="none" cap="none" strike="noStrike">
                <a:solidFill>
                  <a:srgbClr val="274E13"/>
                </a:solidFill>
                <a:latin typeface="Comfortaa"/>
                <a:ea typeface="Comfortaa"/>
                <a:cs typeface="Comfortaa"/>
                <a:sym typeface="Comfortaa"/>
              </a:rPr>
              <a:t>“Discover and Explore!”</a:t>
            </a:r>
            <a:r>
              <a:rPr b="1" i="1" lang="en-US" sz="1700" u="none" cap="none" strike="noStrike">
                <a:solidFill>
                  <a:srgbClr val="274E13"/>
                </a:solidFill>
                <a:latin typeface="Comfortaa"/>
                <a:ea typeface="Comfortaa"/>
                <a:cs typeface="Comfortaa"/>
                <a:sym typeface="Comfortaa"/>
              </a:rPr>
              <a:t> </a:t>
            </a:r>
            <a:r>
              <a:rPr b="1" i="1" lang="en-US" sz="1500" u="none" cap="none" strike="noStrike">
                <a:solidFill>
                  <a:srgbClr val="4472C4"/>
                </a:solidFill>
                <a:latin typeface="Comfortaa"/>
                <a:ea typeface="Comfortaa"/>
                <a:cs typeface="Comfortaa"/>
                <a:sym typeface="Comfortaa"/>
              </a:rPr>
              <a:t>Date:</a:t>
            </a:r>
            <a:r>
              <a:rPr b="1" i="1" lang="en-US" sz="1500">
                <a:solidFill>
                  <a:srgbClr val="2F5496"/>
                </a:solidFill>
                <a:latin typeface="Comfortaa"/>
                <a:ea typeface="Comfortaa"/>
                <a:cs typeface="Comfortaa"/>
                <a:sym typeface="Comfortaa"/>
              </a:rPr>
              <a:t> 22nd Sep 2025</a:t>
            </a:r>
            <a:r>
              <a:rPr b="1" i="1" lang="en-US" sz="1600" u="none" cap="none" strike="noStrike">
                <a:solidFill>
                  <a:srgbClr val="2F5496"/>
                </a:solidFill>
                <a:latin typeface="Comfortaa"/>
                <a:ea typeface="Comfortaa"/>
                <a:cs typeface="Comfortaa"/>
                <a:sym typeface="Comfortaa"/>
              </a:rPr>
              <a:t> </a:t>
            </a:r>
            <a:r>
              <a:rPr b="0" i="1" lang="en-US" sz="1600" u="none" cap="none" strike="noStrike">
                <a:solidFill>
                  <a:srgbClr val="2F5496"/>
                </a:solidFill>
                <a:latin typeface="Comfortaa"/>
                <a:ea typeface="Comfortaa"/>
                <a:cs typeface="Comfortaa"/>
                <a:sym typeface="Comfortaa"/>
              </a:rPr>
              <a:t>                                                                    </a:t>
            </a:r>
            <a:endParaRPr b="0" i="1" sz="1600" u="none" cap="none" strike="noStrike">
              <a:solidFill>
                <a:srgbClr val="4472C4"/>
              </a:solidFill>
              <a:latin typeface="Comfortaa"/>
              <a:ea typeface="Comfortaa"/>
              <a:cs typeface="Comfortaa"/>
              <a:sym typeface="Comfortaa"/>
            </a:endParaRPr>
          </a:p>
        </p:txBody>
      </p:sp>
      <p:pic>
        <p:nvPicPr>
          <p:cNvPr descr="Colehill.png" id="570" name="Google Shape;570;g27d44978ab0_0_2"/>
          <p:cNvPicPr preferRelativeResize="0"/>
          <p:nvPr/>
        </p:nvPicPr>
        <p:blipFill>
          <a:blip r:embed="rId3">
            <a:alphaModFix/>
          </a:blip>
          <a:stretch>
            <a:fillRect/>
          </a:stretch>
        </p:blipFill>
        <p:spPr>
          <a:xfrm>
            <a:off x="1620500" y="1622500"/>
            <a:ext cx="476250" cy="342900"/>
          </a:xfrm>
          <a:prstGeom prst="rect">
            <a:avLst/>
          </a:prstGeom>
          <a:noFill/>
          <a:ln>
            <a:noFill/>
          </a:ln>
        </p:spPr>
      </p:pic>
      <p:pic>
        <p:nvPicPr>
          <p:cNvPr descr="Colehill.png" id="571" name="Google Shape;571;g27d44978ab0_0_2"/>
          <p:cNvPicPr preferRelativeResize="0"/>
          <p:nvPr/>
        </p:nvPicPr>
        <p:blipFill>
          <a:blip r:embed="rId3">
            <a:alphaModFix/>
          </a:blip>
          <a:stretch>
            <a:fillRect/>
          </a:stretch>
        </p:blipFill>
        <p:spPr>
          <a:xfrm>
            <a:off x="383650" y="594850"/>
            <a:ext cx="476250" cy="342900"/>
          </a:xfrm>
          <a:prstGeom prst="rect">
            <a:avLst/>
          </a:prstGeom>
          <a:noFill/>
          <a:ln>
            <a:noFill/>
          </a:ln>
        </p:spPr>
      </p:pic>
      <p:graphicFrame>
        <p:nvGraphicFramePr>
          <p:cNvPr id="572" name="Google Shape;572;g27d44978ab0_0_2"/>
          <p:cNvGraphicFramePr/>
          <p:nvPr/>
        </p:nvGraphicFramePr>
        <p:xfrm>
          <a:off x="1296650" y="1036300"/>
          <a:ext cx="3000000" cy="3000000"/>
        </p:xfrm>
        <a:graphic>
          <a:graphicData uri="http://schemas.openxmlformats.org/drawingml/2006/table">
            <a:tbl>
              <a:tblPr bandRow="1">
                <a:noFill/>
                <a:tableStyleId>{1F57945B-CDDC-4DF3-ADA3-031C9221F6C2}</a:tableStyleId>
              </a:tblPr>
              <a:tblGrid>
                <a:gridCol w="2475875"/>
                <a:gridCol w="2475875"/>
                <a:gridCol w="2475875"/>
                <a:gridCol w="2475875"/>
              </a:tblGrid>
              <a:tr h="487050">
                <a:tc gridSpan="4">
                  <a:txBody>
                    <a:bodyPr/>
                    <a:lstStyle/>
                    <a:p>
                      <a:pPr indent="0" lvl="0" marL="0" rtl="0" algn="ctr">
                        <a:spcBef>
                          <a:spcPts val="0"/>
                        </a:spcBef>
                        <a:spcAft>
                          <a:spcPts val="0"/>
                        </a:spcAft>
                        <a:buNone/>
                      </a:pPr>
                      <a:r>
                        <a:rPr b="1" lang="en-US" sz="1800">
                          <a:latin typeface="Calibri"/>
                          <a:ea typeface="Calibri"/>
                          <a:cs typeface="Calibri"/>
                          <a:sym typeface="Calibri"/>
                        </a:rPr>
                        <a:t>EYFS Short Term Planning Autumn 1 2025</a:t>
                      </a:r>
                      <a:endParaRPr b="1" sz="1800">
                        <a:latin typeface="Calibri"/>
                        <a:ea typeface="Calibri"/>
                        <a:cs typeface="Calibri"/>
                        <a:sym typeface="Calibri"/>
                      </a:endParaRPr>
                    </a:p>
                    <a:p>
                      <a:pPr indent="0" lvl="0" marL="0" rtl="0" algn="ctr">
                        <a:spcBef>
                          <a:spcPts val="0"/>
                        </a:spcBef>
                        <a:spcAft>
                          <a:spcPts val="0"/>
                        </a:spcAft>
                        <a:buNone/>
                      </a:pPr>
                      <a:r>
                        <a:rPr b="1" lang="en-US" sz="1000">
                          <a:latin typeface="Calibri"/>
                          <a:ea typeface="Calibri"/>
                          <a:cs typeface="Calibri"/>
                          <a:sym typeface="Calibri"/>
                        </a:rPr>
                        <a:t>Week beginning: 18</a:t>
                      </a:r>
                      <a:r>
                        <a:rPr b="1" baseline="30000" lang="en-US" sz="1000">
                          <a:latin typeface="Calibri"/>
                          <a:ea typeface="Calibri"/>
                          <a:cs typeface="Calibri"/>
                          <a:sym typeface="Calibri"/>
                        </a:rPr>
                        <a:t>th</a:t>
                      </a:r>
                      <a:r>
                        <a:rPr b="1" lang="en-US" sz="1000">
                          <a:latin typeface="Calibri"/>
                          <a:ea typeface="Calibri"/>
                          <a:cs typeface="Calibri"/>
                          <a:sym typeface="Calibri"/>
                        </a:rPr>
                        <a:t> September</a:t>
                      </a:r>
                      <a:endParaRPr b="1" sz="1000">
                        <a:latin typeface="Calibri"/>
                        <a:ea typeface="Calibri"/>
                        <a:cs typeface="Calibri"/>
                        <a:sym typeface="Calibri"/>
                      </a:endParaRPr>
                    </a:p>
                  </a:txBody>
                  <a:tcPr marT="0" marB="0" marR="68575" marL="68575">
                    <a:solidFill>
                      <a:srgbClr val="C993AF"/>
                    </a:solidFill>
                  </a:tcPr>
                </a:tc>
                <a:tc hMerge="1"/>
                <a:tc hMerge="1"/>
                <a:tc hMerge="1"/>
              </a:tr>
              <a:tr h="2152650">
                <a:tc rowSpan="2">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PSED</a:t>
                      </a:r>
                      <a:r>
                        <a:rPr lang="en-US" sz="1000">
                          <a:latin typeface="Comic Sans MS"/>
                          <a:ea typeface="Comic Sans MS"/>
                          <a:cs typeface="Comic Sans MS"/>
                          <a:sym typeface="Comic Sans MS"/>
                        </a:rPr>
                        <a:t>:</a:t>
                      </a:r>
                      <a:endParaRPr sz="10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Continue to be more familiar with routines and show interest in others’ play. Show confidence when making new friends.</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Continue good hand washing routines and personal hygiene. Intro song.</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To begin to cooperate with some boundaries and routines. Reference being made to the agreed Class Charter.</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Lesson 2 – Becoming Boris- Work and play co-operatively together. Listen to one another’s ideas and adapt their play</a:t>
                      </a:r>
                      <a:endParaRPr sz="1000" u="sng">
                        <a:latin typeface="Comic Sans MS"/>
                        <a:ea typeface="Comic Sans MS"/>
                        <a:cs typeface="Comic Sans MS"/>
                        <a:sym typeface="Comic Sans MS"/>
                      </a:endParaRPr>
                    </a:p>
                  </a:txBody>
                  <a:tcPr marT="0" marB="0" marR="68575" marL="68575"/>
                </a:tc>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C&amp;L: </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Talk about what you know about spiders and express thoughts about them.  </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Practise good listening using our Top Tips. </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Engage in story/rhyme/song time. </a:t>
                      </a:r>
                      <a:endParaRPr sz="900">
                        <a:latin typeface="Comic Sans MS"/>
                        <a:ea typeface="Comic Sans MS"/>
                        <a:cs typeface="Comic Sans MS"/>
                        <a:sym typeface="Comic Sans MS"/>
                      </a:endParaRPr>
                    </a:p>
                    <a:p>
                      <a:pPr indent="-285750" lvl="0" marL="457200" rtl="0" algn="l">
                        <a:spcBef>
                          <a:spcPts val="0"/>
                        </a:spcBef>
                        <a:spcAft>
                          <a:spcPts val="0"/>
                        </a:spcAft>
                        <a:buSzPts val="900"/>
                        <a:buFont typeface="Comic Sans MS"/>
                        <a:buChar char="●"/>
                      </a:pPr>
                      <a:r>
                        <a:rPr lang="en-US" sz="900">
                          <a:latin typeface="Comic Sans MS"/>
                          <a:ea typeface="Comic Sans MS"/>
                          <a:cs typeface="Comic Sans MS"/>
                          <a:sym typeface="Comic Sans MS"/>
                        </a:rPr>
                        <a:t>Learn to sing 2 verses of Incey Wincey Spider. </a:t>
                      </a:r>
                      <a:endParaRPr sz="900">
                        <a:latin typeface="Comic Sans MS"/>
                        <a:ea typeface="Comic Sans MS"/>
                        <a:cs typeface="Comic Sans MS"/>
                        <a:sym typeface="Comic Sans MS"/>
                      </a:endParaRPr>
                    </a:p>
                    <a:p>
                      <a:pPr indent="-285750" lvl="0" marL="457200" rtl="0" algn="l">
                        <a:spcBef>
                          <a:spcPts val="0"/>
                        </a:spcBef>
                        <a:spcAft>
                          <a:spcPts val="0"/>
                        </a:spcAft>
                        <a:buSzPts val="900"/>
                        <a:buFont typeface="Comic Sans MS"/>
                        <a:buChar char="●"/>
                      </a:pPr>
                      <a:r>
                        <a:rPr lang="en-US" sz="900">
                          <a:latin typeface="Comic Sans MS"/>
                          <a:ea typeface="Comic Sans MS"/>
                          <a:cs typeface="Comic Sans MS"/>
                          <a:sym typeface="Comic Sans MS"/>
                        </a:rPr>
                        <a:t>Super 6 book – NF Spiders Usborne Beginners (Express thoughts and explore new knowledge and vocabulary)</a:t>
                      </a:r>
                      <a:endParaRPr sz="900">
                        <a:latin typeface="Comic Sans MS"/>
                        <a:ea typeface="Comic Sans MS"/>
                        <a:cs typeface="Comic Sans MS"/>
                        <a:sym typeface="Comic Sans MS"/>
                      </a:endParaRPr>
                    </a:p>
                  </a:txBody>
                  <a:tcPr marT="0" marB="0" marR="68575" marL="68575"/>
                </a:tc>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PD:</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u="sng">
                          <a:latin typeface="Comic Sans MS"/>
                          <a:ea typeface="Comic Sans MS"/>
                          <a:cs typeface="Comic Sans MS"/>
                          <a:sym typeface="Comic Sans MS"/>
                        </a:rPr>
                        <a:t>Gross motor:</a:t>
                      </a:r>
                      <a:r>
                        <a:rPr lang="en-US" sz="1000">
                          <a:latin typeface="Comic Sans MS"/>
                          <a:ea typeface="Comic Sans MS"/>
                          <a:cs typeface="Comic Sans MS"/>
                          <a:sym typeface="Comic Sans MS"/>
                        </a:rPr>
                        <a:t>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PE-</a:t>
                      </a:r>
                      <a:r>
                        <a:rPr lang="en-US" sz="1000">
                          <a:solidFill>
                            <a:srgbClr val="FF0000"/>
                          </a:solidFill>
                          <a:latin typeface="Comic Sans MS"/>
                          <a:ea typeface="Comic Sans MS"/>
                          <a:cs typeface="Comic Sans MS"/>
                          <a:sym typeface="Comic Sans MS"/>
                        </a:rPr>
                        <a:t>. </a:t>
                      </a:r>
                      <a:r>
                        <a:rPr lang="en-US" sz="1000">
                          <a:latin typeface="Comic Sans MS"/>
                          <a:ea typeface="Comic Sans MS"/>
                          <a:cs typeface="Comic Sans MS"/>
                          <a:sym typeface="Comic Sans MS"/>
                        </a:rPr>
                        <a:t>Intro to PE Unit 1</a:t>
                      </a:r>
                      <a:endParaRPr sz="1000">
                        <a:solidFill>
                          <a:srgbClr val="FF0000"/>
                        </a:solidFill>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Storycise and daily use of castle and playtrail to increase core strength and physical confidence.</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u="sng">
                          <a:latin typeface="Comic Sans MS"/>
                          <a:ea typeface="Comic Sans MS"/>
                          <a:cs typeface="Comic Sans MS"/>
                          <a:sym typeface="Comic Sans MS"/>
                        </a:rPr>
                        <a:t>Fine motor:</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Finger Disco/Funky arms to prepare muscles for effective pencil skills.</a:t>
                      </a:r>
                      <a:endParaRPr sz="1000">
                        <a:latin typeface="Comic Sans MS"/>
                        <a:ea typeface="Comic Sans MS"/>
                        <a:cs typeface="Comic Sans MS"/>
                        <a:sym typeface="Comic Sans MS"/>
                      </a:endParaRPr>
                    </a:p>
                  </a:txBody>
                  <a:tcPr marT="0" marB="0" marR="68575" marL="68575"/>
                </a:tc>
                <a:tc rowSpan="2">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Literacy:</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u="sng">
                          <a:latin typeface="Comic Sans MS"/>
                          <a:ea typeface="Comic Sans MS"/>
                          <a:cs typeface="Comic Sans MS"/>
                          <a:sym typeface="Comic Sans MS"/>
                        </a:rPr>
                        <a:t>L&amp;S Phase 1 </a:t>
                      </a:r>
                      <a:r>
                        <a:rPr lang="en-US" sz="1000">
                          <a:latin typeface="Comic Sans MS"/>
                          <a:ea typeface="Comic Sans MS"/>
                          <a:cs typeface="Comic Sans MS"/>
                          <a:sym typeface="Comic Sans MS"/>
                        </a:rPr>
                        <a:t>Aspect 4 – Rhythm and rhyme. To experience and appreciate rhythm and rhyme in speech. Sing and chant Nursery Rhymes daily. </a:t>
                      </a:r>
                      <a:endParaRPr sz="1000">
                        <a:latin typeface="Comic Sans MS"/>
                        <a:ea typeface="Comic Sans MS"/>
                        <a:cs typeface="Comic Sans MS"/>
                        <a:sym typeface="Comic Sans MS"/>
                      </a:endParaRPr>
                    </a:p>
                    <a:p>
                      <a:pPr indent="-292100" lvl="0" marL="457200" rtl="0" algn="l">
                        <a:spcBef>
                          <a:spcPts val="0"/>
                        </a:spcBef>
                        <a:spcAft>
                          <a:spcPts val="0"/>
                        </a:spcAft>
                        <a:buSzPts val="1000"/>
                        <a:buFont typeface="Comic Sans MS"/>
                        <a:buChar char="●"/>
                      </a:pPr>
                      <a:r>
                        <a:rPr lang="en-US" sz="1000">
                          <a:latin typeface="Comic Sans MS"/>
                          <a:ea typeface="Comic Sans MS"/>
                          <a:cs typeface="Comic Sans MS"/>
                          <a:sym typeface="Comic Sans MS"/>
                        </a:rPr>
                        <a:t>Rhyming soup</a:t>
                      </a:r>
                      <a:endParaRPr sz="1000">
                        <a:latin typeface="Comic Sans MS"/>
                        <a:ea typeface="Comic Sans MS"/>
                        <a:cs typeface="Comic Sans MS"/>
                        <a:sym typeface="Comic Sans MS"/>
                      </a:endParaRPr>
                    </a:p>
                    <a:p>
                      <a:pPr indent="-292100" lvl="0" marL="457200" rtl="0" algn="l">
                        <a:spcBef>
                          <a:spcPts val="0"/>
                        </a:spcBef>
                        <a:spcAft>
                          <a:spcPts val="0"/>
                        </a:spcAft>
                        <a:buSzPts val="1000"/>
                        <a:buFont typeface="Comic Sans MS"/>
                        <a:buChar char="●"/>
                      </a:pPr>
                      <a:r>
                        <a:rPr lang="en-US" sz="1000">
                          <a:latin typeface="Comic Sans MS"/>
                          <a:ea typeface="Comic Sans MS"/>
                          <a:cs typeface="Comic Sans MS"/>
                          <a:sym typeface="Comic Sans MS"/>
                        </a:rPr>
                        <a:t>Odd one out (Rhyming words)</a:t>
                      </a:r>
                      <a:endParaRPr sz="1000">
                        <a:latin typeface="Comic Sans MS"/>
                        <a:ea typeface="Comic Sans MS"/>
                        <a:cs typeface="Comic Sans MS"/>
                        <a:sym typeface="Comic Sans MS"/>
                      </a:endParaRPr>
                    </a:p>
                    <a:p>
                      <a:pPr indent="-292100" lvl="0" marL="457200" rtl="0" algn="l">
                        <a:spcBef>
                          <a:spcPts val="0"/>
                        </a:spcBef>
                        <a:spcAft>
                          <a:spcPts val="0"/>
                        </a:spcAft>
                        <a:buSzPts val="1000"/>
                        <a:buFont typeface="Comic Sans MS"/>
                        <a:buChar char="●"/>
                      </a:pPr>
                      <a:r>
                        <a:rPr lang="en-US" sz="1000">
                          <a:latin typeface="Comic Sans MS"/>
                          <a:ea typeface="Comic Sans MS"/>
                          <a:cs typeface="Comic Sans MS"/>
                          <a:sym typeface="Comic Sans MS"/>
                        </a:rPr>
                        <a:t>Rhyming books- Fox got my socks/Sheep gave a leap</a:t>
                      </a:r>
                      <a:endParaRPr sz="1000">
                        <a:latin typeface="Comic Sans MS"/>
                        <a:ea typeface="Comic Sans MS"/>
                        <a:cs typeface="Comic Sans MS"/>
                        <a:sym typeface="Comic Sans MS"/>
                      </a:endParaRPr>
                    </a:p>
                    <a:p>
                      <a:pPr indent="0" lvl="0" marL="45720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Recognising their names when voting for a story.</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Invite children to make marks/write names. </a:t>
                      </a:r>
                      <a:endParaRPr sz="1000">
                        <a:solidFill>
                          <a:srgbClr val="3366FF"/>
                        </a:solidFill>
                        <a:latin typeface="Calibri"/>
                        <a:ea typeface="Calibri"/>
                        <a:cs typeface="Calibri"/>
                        <a:sym typeface="Calibri"/>
                      </a:endParaRPr>
                    </a:p>
                  </a:txBody>
                  <a:tcPr marT="0" marB="0" marR="68575" marL="68575"/>
                </a:tc>
              </a:tr>
              <a:tr h="653425">
                <a:tc vMerge="1"/>
                <a:tc gridSpan="2">
                  <a:txBody>
                    <a:bodyPr/>
                    <a:lstStyle/>
                    <a:p>
                      <a:pPr indent="0" lvl="0" marL="0" rtl="0" algn="ctr">
                        <a:spcBef>
                          <a:spcPts val="0"/>
                        </a:spcBef>
                        <a:spcAft>
                          <a:spcPts val="0"/>
                        </a:spcAft>
                        <a:buNone/>
                      </a:pPr>
                      <a:r>
                        <a:rPr b="1" lang="en-US" sz="1800">
                          <a:latin typeface="Comic Sans MS"/>
                          <a:ea typeface="Comic Sans MS"/>
                          <a:cs typeface="Comic Sans MS"/>
                          <a:sym typeface="Comic Sans MS"/>
                        </a:rPr>
                        <a:t>Nursery Rhymes</a:t>
                      </a:r>
                      <a:endParaRPr b="1" sz="1800">
                        <a:latin typeface="Comic Sans MS"/>
                        <a:ea typeface="Comic Sans MS"/>
                        <a:cs typeface="Comic Sans MS"/>
                        <a:sym typeface="Comic Sans MS"/>
                      </a:endParaRPr>
                    </a:p>
                    <a:p>
                      <a:pPr indent="0" lvl="0" marL="0" rtl="0" algn="ctr">
                        <a:spcBef>
                          <a:spcPts val="0"/>
                        </a:spcBef>
                        <a:spcAft>
                          <a:spcPts val="0"/>
                        </a:spcAft>
                        <a:buNone/>
                      </a:pPr>
                      <a:r>
                        <a:rPr b="1" lang="en-US" sz="1200">
                          <a:latin typeface="Comic Sans MS"/>
                          <a:ea typeface="Comic Sans MS"/>
                          <a:cs typeface="Comic Sans MS"/>
                          <a:sym typeface="Comic Sans MS"/>
                        </a:rPr>
                        <a:t>Week 3 Incey Wincey Spider / Baa Baa Black Sheep</a:t>
                      </a:r>
                      <a:endParaRPr b="1">
                        <a:latin typeface="Calibri"/>
                        <a:ea typeface="Calibri"/>
                        <a:cs typeface="Calibri"/>
                        <a:sym typeface="Calibri"/>
                      </a:endParaRPr>
                    </a:p>
                  </a:txBody>
                  <a:tcPr marT="0" marB="0" marR="68575" marL="68575">
                    <a:solidFill>
                      <a:srgbClr val="C993AF"/>
                    </a:solidFill>
                  </a:tcPr>
                </a:tc>
                <a:tc hMerge="1"/>
                <a:tc vMerge="1"/>
              </a:tr>
              <a:tr h="2528575">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Maths:</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Sorting into sets, defining a category. - Sorting lids into sets in different ways. (Eg. Colour, material, size, has print on it.)</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Use tidying up as an opportunity to practice sorting skills. </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Sorting into groups Numberblocks Series 1: Episode 10.</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900">
                          <a:latin typeface="Comic Sans MS"/>
                          <a:ea typeface="Comic Sans MS"/>
                          <a:cs typeface="Comic Sans MS"/>
                          <a:sym typeface="Comic Sans MS"/>
                        </a:rPr>
                        <a:t>Cardinal 2 and numeral formation of 2.- Numbertime DVD Num 3 and BBC iplayer Numberblocks – Series 1: Episode 3 -Two</a:t>
                      </a:r>
                      <a:endParaRPr sz="900">
                        <a:latin typeface="Comic Sans MS"/>
                        <a:ea typeface="Comic Sans MS"/>
                        <a:cs typeface="Comic Sans MS"/>
                        <a:sym typeface="Comic Sans MS"/>
                      </a:endParaRPr>
                    </a:p>
                    <a:p>
                      <a:pPr indent="0" lvl="0" marL="0" rtl="0" algn="l">
                        <a:spcBef>
                          <a:spcPts val="0"/>
                        </a:spcBef>
                        <a:spcAft>
                          <a:spcPts val="0"/>
                        </a:spcAft>
                        <a:buNone/>
                      </a:pPr>
                      <a:r>
                        <a:t/>
                      </a:r>
                      <a:endParaRPr sz="9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Rainbow 2 and draw a face showing 2 eyes, 2 ears, 1 nose 1 mouth.   </a:t>
                      </a:r>
                      <a:endParaRPr sz="1000">
                        <a:latin typeface="Comic Sans MS"/>
                        <a:ea typeface="Comic Sans MS"/>
                        <a:cs typeface="Comic Sans MS"/>
                        <a:sym typeface="Comic Sans MS"/>
                      </a:endParaRPr>
                    </a:p>
                  </a:txBody>
                  <a:tcPr marT="0" marB="0" marR="68575" marL="68575"/>
                </a:tc>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UTW:</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Find inspiration in the natural world. Explore the outdoor space for real spiders.  Look at the number of legs, colour, etc. And look at webs. </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Identify/name spiders in non-fiction book.</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txBody>
                  <a:tcPr marT="0" marB="0" marR="68575" marL="68575"/>
                </a:tc>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EA&amp;D:</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Glue a spider collage using pasta, wood chips, saw dust. etc. Add on 8 legs.</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Learn and sing two verses of Incey Wincey Spider. Sing There’s a spider on the floor.</a:t>
                      </a:r>
                      <a:endParaRPr sz="1000">
                        <a:latin typeface="Comic Sans MS"/>
                        <a:ea typeface="Comic Sans MS"/>
                        <a:cs typeface="Comic Sans MS"/>
                        <a:sym typeface="Comic Sans MS"/>
                      </a:endParaRPr>
                    </a:p>
                    <a:p>
                      <a:pPr indent="0" lvl="0" marL="0" rtl="0" algn="l">
                        <a:spcBef>
                          <a:spcPts val="0"/>
                        </a:spcBef>
                        <a:spcAft>
                          <a:spcPts val="0"/>
                        </a:spcAft>
                        <a:buNone/>
                      </a:pPr>
                      <a:r>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Music Express p10 My Turn, your turn – with a teddy</a:t>
                      </a:r>
                      <a:endParaRPr sz="900">
                        <a:latin typeface="Comic Sans MS"/>
                        <a:ea typeface="Comic Sans MS"/>
                        <a:cs typeface="Comic Sans MS"/>
                        <a:sym typeface="Comic Sans MS"/>
                      </a:endParaRPr>
                    </a:p>
                  </a:txBody>
                  <a:tcPr marT="0" marB="0" marR="68575" marL="68575"/>
                </a:tc>
                <a:tc>
                  <a:txBody>
                    <a:bodyPr/>
                    <a:lstStyle/>
                    <a:p>
                      <a:pPr indent="0" lvl="0" marL="0" rtl="0" algn="l">
                        <a:spcBef>
                          <a:spcPts val="0"/>
                        </a:spcBef>
                        <a:spcAft>
                          <a:spcPts val="0"/>
                        </a:spcAft>
                        <a:buNone/>
                      </a:pPr>
                      <a:r>
                        <a:rPr lang="en-US" sz="1000" u="sng">
                          <a:latin typeface="Comic Sans MS"/>
                          <a:ea typeface="Comic Sans MS"/>
                          <a:cs typeface="Comic Sans MS"/>
                          <a:sym typeface="Comic Sans MS"/>
                        </a:rPr>
                        <a:t>Home links:</a:t>
                      </a:r>
                      <a:endParaRPr sz="1000" u="sng">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Tapestry uploads </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Monkey books</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Library book (For the love of reading)</a:t>
                      </a:r>
                      <a:endParaRPr sz="1000">
                        <a:latin typeface="Comic Sans MS"/>
                        <a:ea typeface="Comic Sans MS"/>
                        <a:cs typeface="Comic Sans MS"/>
                        <a:sym typeface="Comic Sans MS"/>
                      </a:endParaRPr>
                    </a:p>
                    <a:p>
                      <a:pPr indent="0" lvl="0" marL="0" rtl="0" algn="l">
                        <a:spcBef>
                          <a:spcPts val="0"/>
                        </a:spcBef>
                        <a:spcAft>
                          <a:spcPts val="0"/>
                        </a:spcAft>
                        <a:buNone/>
                      </a:pPr>
                      <a:r>
                        <a:rPr lang="en-US" sz="1000">
                          <a:latin typeface="Comic Sans MS"/>
                          <a:ea typeface="Comic Sans MS"/>
                          <a:cs typeface="Comic Sans MS"/>
                          <a:sym typeface="Comic Sans MS"/>
                        </a:rPr>
                        <a:t>Tracing books </a:t>
                      </a:r>
                      <a:endParaRPr sz="1000">
                        <a:latin typeface="Comic Sans MS"/>
                        <a:ea typeface="Comic Sans MS"/>
                        <a:cs typeface="Comic Sans MS"/>
                        <a:sym typeface="Comic Sans MS"/>
                      </a:endParaRPr>
                    </a:p>
                  </a:txBody>
                  <a:tcPr marT="0" marB="0" marR="68575" marL="68575"/>
                </a:tc>
              </a:tr>
            </a:tbl>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bg>
      <p:bgPr>
        <a:solidFill>
          <a:srgbClr val="00FFFF"/>
        </a:solidFill>
      </p:bgPr>
    </p:bg>
    <p:spTree>
      <p:nvGrpSpPr>
        <p:cNvPr id="576" name="Shape 576"/>
        <p:cNvGrpSpPr/>
        <p:nvPr/>
      </p:nvGrpSpPr>
      <p:grpSpPr>
        <a:xfrm>
          <a:off x="0" y="0"/>
          <a:ext cx="0" cy="0"/>
          <a:chOff x="0" y="0"/>
          <a:chExt cx="0" cy="0"/>
        </a:xfrm>
      </p:grpSpPr>
      <p:graphicFrame>
        <p:nvGraphicFramePr>
          <p:cNvPr id="577" name="Google Shape;577;p9"/>
          <p:cNvGraphicFramePr/>
          <p:nvPr/>
        </p:nvGraphicFramePr>
        <p:xfrm>
          <a:off x="364176" y="1179513"/>
          <a:ext cx="3000000" cy="3000000"/>
        </p:xfrm>
        <a:graphic>
          <a:graphicData uri="http://schemas.openxmlformats.org/drawingml/2006/table">
            <a:tbl>
              <a:tblPr bandRow="1" firstRow="1">
                <a:noFill/>
                <a:tableStyleId>{9E0B4ADC-6D41-4DD0-90A5-513080003B91}</a:tableStyleId>
              </a:tblPr>
              <a:tblGrid>
                <a:gridCol w="2566525"/>
                <a:gridCol w="3261825"/>
              </a:tblGrid>
              <a:tr h="712875">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chemeClr val="dk1"/>
                          </a:solidFill>
                        </a:rPr>
                        <a:t>EYFS – PRIME AREAS</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1D9C8"/>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rgbClr val="3F3F3F"/>
                          </a:solidFill>
                        </a:rPr>
                        <a:t>National Curriculum</a:t>
                      </a:r>
                      <a:endParaRPr b="1" i="0" sz="1200" u="none" cap="none" strike="noStrike">
                        <a:solidFill>
                          <a:srgbClr val="3F3F3F"/>
                        </a:solidFill>
                        <a:latin typeface="Twentieth Century"/>
                        <a:ea typeface="Twentieth Century"/>
                        <a:cs typeface="Twentieth Century"/>
                        <a:sym typeface="Twentieth Century"/>
                      </a:endParaRPr>
                    </a:p>
                  </a:txBody>
                  <a:tcPr marT="38125" marB="38125" marR="76250" marL="76250" anchor="ctr">
                    <a:solidFill>
                      <a:srgbClr val="F1D9C8"/>
                    </a:solidFill>
                  </a:tcPr>
                </a:tc>
              </a:tr>
              <a:tr h="880750">
                <a:tc gridSpan="2">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These three areas underpin </a:t>
                      </a:r>
                      <a:r>
                        <a:rPr b="0" lang="en-US" sz="1200" u="sng" cap="none" strike="noStrike">
                          <a:solidFill>
                            <a:schemeClr val="dk1"/>
                          </a:solidFill>
                        </a:rPr>
                        <a:t>all areas of learning </a:t>
                      </a:r>
                      <a:r>
                        <a:rPr b="0" lang="en-US" sz="1200" u="none" cap="none" strike="noStrike">
                          <a:solidFill>
                            <a:schemeClr val="dk1"/>
                          </a:solidFill>
                        </a:rPr>
                        <a:t>and also have specific links to…</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1D9C8">
                        <a:alpha val="73725"/>
                      </a:srgbClr>
                    </a:solidFill>
                  </a:tcPr>
                </a:tc>
                <a:tc hMerge="1"/>
              </a:tr>
              <a:tr h="1223050">
                <a:tc>
                  <a:txBody>
                    <a:bodyPr/>
                    <a:lstStyle/>
                    <a:p>
                      <a:pPr indent="0" lvl="0" marL="0" marR="0" rtl="0" algn="l">
                        <a:lnSpc>
                          <a:spcPct val="100000"/>
                        </a:lnSpc>
                        <a:spcBef>
                          <a:spcPts val="0"/>
                        </a:spcBef>
                        <a:spcAft>
                          <a:spcPts val="0"/>
                        </a:spcAft>
                        <a:buClr>
                          <a:schemeClr val="dk1"/>
                        </a:buClr>
                        <a:buSzPts val="1200"/>
                        <a:buFont typeface="Twentieth Century"/>
                        <a:buNone/>
                      </a:pPr>
                      <a:r>
                        <a:rPr b="1" lang="en-US" sz="1200" u="none" cap="none" strike="noStrike">
                          <a:solidFill>
                            <a:schemeClr val="dk1"/>
                          </a:solidFill>
                        </a:rPr>
                        <a:t>Communication &amp; Language</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4EEE9">
                        <a:alpha val="80000"/>
                      </a:srgbClr>
                    </a:solidFill>
                  </a:tcPr>
                </a:tc>
                <a:tc>
                  <a:txBody>
                    <a:bodyPr/>
                    <a:lstStyle/>
                    <a:p>
                      <a:pPr indent="0" lvl="0" marL="0" marR="0" rtl="0" algn="l">
                        <a:lnSpc>
                          <a:spcPct val="100000"/>
                        </a:lnSpc>
                        <a:spcBef>
                          <a:spcPts val="0"/>
                        </a:spcBef>
                        <a:spcAft>
                          <a:spcPts val="0"/>
                        </a:spcAft>
                        <a:buClr>
                          <a:schemeClr val="dk1"/>
                        </a:buClr>
                        <a:buSzPts val="1200"/>
                        <a:buFont typeface="Twentieth Century"/>
                        <a:buNone/>
                      </a:pPr>
                      <a:r>
                        <a:rPr b="0" lang="en-US" sz="1200" u="none" cap="none" strike="noStrike">
                          <a:solidFill>
                            <a:schemeClr val="dk1"/>
                          </a:solidFill>
                        </a:rPr>
                        <a:t>English</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t/>
                      </a:r>
                      <a:endParaRPr b="0" sz="1200" u="none" cap="none" strike="noStrike">
                        <a:solidFill>
                          <a:schemeClr val="dk1"/>
                        </a:solidFill>
                      </a:endParaRPr>
                    </a:p>
                    <a:p>
                      <a:pPr indent="0" lvl="0" marL="0" marR="0" rtl="0" algn="l">
                        <a:lnSpc>
                          <a:spcPct val="100000"/>
                        </a:lnSpc>
                        <a:spcBef>
                          <a:spcPts val="0"/>
                        </a:spcBef>
                        <a:spcAft>
                          <a:spcPts val="0"/>
                        </a:spcAft>
                        <a:buClr>
                          <a:srgbClr val="000000"/>
                        </a:buClr>
                        <a:buSzPts val="1200"/>
                        <a:buFont typeface="Arial"/>
                        <a:buNone/>
                      </a:pPr>
                      <a:r>
                        <a:t/>
                      </a:r>
                      <a:endParaRPr b="0" sz="1200" u="none" cap="none" strike="noStrike">
                        <a:solidFill>
                          <a:schemeClr val="dk1"/>
                        </a:solidFill>
                      </a:endParaRPr>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76250" anchor="ctr">
                    <a:solidFill>
                      <a:srgbClr val="F4EEE9">
                        <a:alpha val="80000"/>
                      </a:srgbClr>
                    </a:solidFill>
                  </a:tcPr>
                </a:tc>
              </a:tr>
              <a:tr h="946150">
                <a:tc>
                  <a:txBody>
                    <a:bodyPr/>
                    <a:lstStyle/>
                    <a:p>
                      <a:pPr indent="0" lvl="1" marL="0" marR="0" rtl="0" algn="l">
                        <a:lnSpc>
                          <a:spcPct val="100000"/>
                        </a:lnSpc>
                        <a:spcBef>
                          <a:spcPts val="0"/>
                        </a:spcBef>
                        <a:spcAft>
                          <a:spcPts val="0"/>
                        </a:spcAft>
                        <a:buClr>
                          <a:schemeClr val="dk1"/>
                        </a:buClr>
                        <a:buSzPts val="1200"/>
                        <a:buFont typeface="Arial"/>
                        <a:buNone/>
                      </a:pPr>
                      <a:r>
                        <a:rPr b="1" lang="en-US" sz="1200" u="none" cap="none" strike="noStrike">
                          <a:solidFill>
                            <a:schemeClr val="dk1"/>
                          </a:solidFill>
                        </a:rPr>
                        <a:t>Personal, Social &amp; Emotional Development</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PSHE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RHE</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76250" anchor="ctr">
                    <a:solidFill>
                      <a:srgbClr val="FFF6EC"/>
                    </a:solidFill>
                  </a:tcPr>
                </a:tc>
              </a:tr>
              <a:tr h="1499925">
                <a:tc>
                  <a:txBody>
                    <a:bodyPr/>
                    <a:lstStyle/>
                    <a:p>
                      <a:pPr indent="0" lvl="0" marL="0" marR="0" rtl="0" algn="l">
                        <a:lnSpc>
                          <a:spcPct val="100000"/>
                        </a:lnSpc>
                        <a:spcBef>
                          <a:spcPts val="0"/>
                        </a:spcBef>
                        <a:spcAft>
                          <a:spcPts val="0"/>
                        </a:spcAft>
                        <a:buClr>
                          <a:schemeClr val="dk1"/>
                        </a:buClr>
                        <a:buSzPts val="1200"/>
                        <a:buFont typeface="Twentieth Century"/>
                        <a:buNone/>
                      </a:pPr>
                      <a:r>
                        <a:rPr b="1" lang="en-US" sz="1200" u="none" cap="none" strike="noStrike">
                          <a:solidFill>
                            <a:schemeClr val="dk1"/>
                          </a:solidFill>
                        </a:rPr>
                        <a:t>Physical Development</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Literacy (writing)</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P.E.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DT</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Art &amp; design</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t/>
                      </a:r>
                      <a:endParaRPr b="0" sz="1200" u="none" cap="none" strike="noStrike">
                        <a:solidFill>
                          <a:schemeClr val="dk1"/>
                        </a:solidFill>
                      </a:endParaRPr>
                    </a:p>
                  </a:txBody>
                  <a:tcPr marT="38125" marB="38125" marR="76250" marL="76250" anchor="ctr">
                    <a:solidFill>
                      <a:srgbClr val="FFF6EC"/>
                    </a:solidFill>
                  </a:tcPr>
                </a:tc>
              </a:tr>
            </a:tbl>
          </a:graphicData>
        </a:graphic>
      </p:graphicFrame>
      <p:sp>
        <p:nvSpPr>
          <p:cNvPr id="578" name="Google Shape;578;p9"/>
          <p:cNvSpPr txBox="1"/>
          <p:nvPr>
            <p:ph type="title"/>
          </p:nvPr>
        </p:nvSpPr>
        <p:spPr>
          <a:xfrm>
            <a:off x="1647217" y="0"/>
            <a:ext cx="8897565" cy="1560716"/>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rgbClr val="3F3F3F"/>
              </a:buClr>
              <a:buSzPts val="2800"/>
              <a:buFont typeface="Twentieth Century"/>
              <a:buNone/>
            </a:pPr>
            <a:r>
              <a:rPr b="1" lang="en-US">
                <a:latin typeface="Comfortaa"/>
                <a:ea typeface="Comfortaa"/>
                <a:cs typeface="Comfortaa"/>
                <a:sym typeface="Comfortaa"/>
              </a:rPr>
              <a:t>HOW DOES THIS DOVETAIL INTO THE NC?</a:t>
            </a:r>
            <a:endParaRPr b="1">
              <a:latin typeface="Comfortaa"/>
              <a:ea typeface="Comfortaa"/>
              <a:cs typeface="Comfortaa"/>
              <a:sym typeface="Comfortaa"/>
            </a:endParaRPr>
          </a:p>
        </p:txBody>
      </p:sp>
      <p:sp>
        <p:nvSpPr>
          <p:cNvPr id="579" name="Google Shape;579;p9"/>
          <p:cNvSpPr txBox="1"/>
          <p:nvPr>
            <p:ph idx="12" type="sldNum"/>
          </p:nvPr>
        </p:nvSpPr>
        <p:spPr>
          <a:xfrm>
            <a:off x="10276321" y="5883274"/>
            <a:ext cx="771089" cy="365125"/>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SzPts val="900"/>
              <a:buNone/>
            </a:pPr>
            <a:fld id="{00000000-1234-1234-1234-123412341234}" type="slidenum">
              <a:rPr lang="en-US"/>
              <a:t>‹#›</a:t>
            </a:fld>
            <a:endParaRPr/>
          </a:p>
        </p:txBody>
      </p:sp>
      <p:graphicFrame>
        <p:nvGraphicFramePr>
          <p:cNvPr id="580" name="Google Shape;580;p9"/>
          <p:cNvGraphicFramePr/>
          <p:nvPr/>
        </p:nvGraphicFramePr>
        <p:xfrm>
          <a:off x="6553200" y="1179463"/>
          <a:ext cx="3000000" cy="3000000"/>
        </p:xfrm>
        <a:graphic>
          <a:graphicData uri="http://schemas.openxmlformats.org/drawingml/2006/table">
            <a:tbl>
              <a:tblPr bandRow="1" firstRow="1">
                <a:noFill/>
                <a:tableStyleId>{9E0B4ADC-6D41-4DD0-90A5-513080003B91}</a:tableStyleId>
              </a:tblPr>
              <a:tblGrid>
                <a:gridCol w="2348675"/>
                <a:gridCol w="2984975"/>
              </a:tblGrid>
              <a:tr h="641625">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chemeClr val="dk1"/>
                          </a:solidFill>
                        </a:rPr>
                        <a:t>EYFS – SPECIFIC AREAS</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1D9C8"/>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rgbClr val="3F3F3F"/>
                          </a:solidFill>
                        </a:rPr>
                        <a:t>National Curriculum</a:t>
                      </a:r>
                      <a:endParaRPr b="1" i="0" sz="1200" u="none" cap="none" strike="noStrike">
                        <a:solidFill>
                          <a:srgbClr val="3F3F3F"/>
                        </a:solidFill>
                        <a:latin typeface="Twentieth Century"/>
                        <a:ea typeface="Twentieth Century"/>
                        <a:cs typeface="Twentieth Century"/>
                        <a:sym typeface="Twentieth Century"/>
                      </a:endParaRPr>
                    </a:p>
                  </a:txBody>
                  <a:tcPr marT="38125" marB="38125" marR="76250" marL="76250" anchor="ctr">
                    <a:solidFill>
                      <a:srgbClr val="F1D9C8"/>
                    </a:solidFill>
                  </a:tcPr>
                </a:tc>
              </a:tr>
              <a:tr h="1408275">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chemeClr val="dk1"/>
                          </a:solidFill>
                        </a:rPr>
                        <a:t>Literacy</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English</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76250" anchor="ctr">
                    <a:solidFill>
                      <a:srgbClr val="FFF6EC"/>
                    </a:solidFill>
                  </a:tcPr>
                </a:tc>
              </a:tr>
              <a:tr h="641625">
                <a:tc>
                  <a:txBody>
                    <a:bodyPr/>
                    <a:lstStyle/>
                    <a:p>
                      <a:pPr indent="0" lvl="0" marL="0" marR="0" rtl="0" algn="l">
                        <a:lnSpc>
                          <a:spcPct val="100000"/>
                        </a:lnSpc>
                        <a:spcBef>
                          <a:spcPts val="0"/>
                        </a:spcBef>
                        <a:spcAft>
                          <a:spcPts val="0"/>
                        </a:spcAft>
                        <a:buClr>
                          <a:srgbClr val="000000"/>
                        </a:buClr>
                        <a:buSzPts val="1200"/>
                        <a:buFont typeface="Arial"/>
                        <a:buNone/>
                      </a:pPr>
                      <a:r>
                        <a:rPr b="1" lang="en-US" sz="1200" u="none" cap="none" strike="noStrike">
                          <a:solidFill>
                            <a:schemeClr val="dk1"/>
                          </a:solidFill>
                        </a:rPr>
                        <a:t>Maths</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Maths!</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76250" anchor="ctr">
                    <a:solidFill>
                      <a:srgbClr val="FFF6EC"/>
                    </a:solidFill>
                  </a:tcPr>
                </a:tc>
              </a:tr>
              <a:tr h="1221175">
                <a:tc>
                  <a:txBody>
                    <a:bodyPr/>
                    <a:lstStyle/>
                    <a:p>
                      <a:pPr indent="0" lvl="1" marL="0" marR="0" rtl="0" algn="l">
                        <a:lnSpc>
                          <a:spcPct val="100000"/>
                        </a:lnSpc>
                        <a:spcBef>
                          <a:spcPts val="0"/>
                        </a:spcBef>
                        <a:spcAft>
                          <a:spcPts val="0"/>
                        </a:spcAft>
                        <a:buClr>
                          <a:schemeClr val="dk1"/>
                        </a:buClr>
                        <a:buSzPts val="1200"/>
                        <a:buFont typeface="Arial"/>
                        <a:buNone/>
                      </a:pPr>
                      <a:r>
                        <a:rPr b="1" lang="en-US" sz="1200" u="none" cap="none" strike="noStrike">
                          <a:solidFill>
                            <a:schemeClr val="dk1"/>
                          </a:solidFill>
                        </a:rPr>
                        <a:t>Understanding the World</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Science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Geography</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History</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RE</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chemeClr val="dk1"/>
                          </a:solidFill>
                          <a:latin typeface="Twentieth Century"/>
                          <a:ea typeface="Twentieth Century"/>
                          <a:cs typeface="Twentieth Century"/>
                          <a:sym typeface="Twentieth Century"/>
                        </a:rPr>
                        <a:t>Computing</a:t>
                      </a:r>
                      <a:endParaRPr sz="1400" u="none" cap="none" strike="noStrike"/>
                    </a:p>
                  </a:txBody>
                  <a:tcPr marT="38125" marB="38125" marR="76250" marL="76250" anchor="ctr">
                    <a:solidFill>
                      <a:srgbClr val="FFF6EC"/>
                    </a:solidFill>
                  </a:tcPr>
                </a:tc>
              </a:tr>
              <a:tr h="1350050">
                <a:tc>
                  <a:txBody>
                    <a:bodyPr/>
                    <a:lstStyle/>
                    <a:p>
                      <a:pPr indent="0" lvl="1" marL="0" marR="0" rtl="0" algn="l">
                        <a:lnSpc>
                          <a:spcPct val="100000"/>
                        </a:lnSpc>
                        <a:spcBef>
                          <a:spcPts val="0"/>
                        </a:spcBef>
                        <a:spcAft>
                          <a:spcPts val="0"/>
                        </a:spcAft>
                        <a:buClr>
                          <a:schemeClr val="dk1"/>
                        </a:buClr>
                        <a:buSzPts val="1200"/>
                        <a:buFont typeface="Arial"/>
                        <a:buNone/>
                      </a:pPr>
                      <a:r>
                        <a:rPr b="1" lang="en-US" sz="1200" u="none" cap="none" strike="noStrike">
                          <a:solidFill>
                            <a:schemeClr val="dk1"/>
                          </a:solidFill>
                        </a:rPr>
                        <a:t>Expressive Arts &amp; Design</a:t>
                      </a:r>
                      <a:endParaRPr b="1" i="0" sz="1200" u="none" cap="none" strike="noStrike">
                        <a:solidFill>
                          <a:schemeClr val="dk1"/>
                        </a:solidFill>
                        <a:latin typeface="Twentieth Century"/>
                        <a:ea typeface="Twentieth Century"/>
                        <a:cs typeface="Twentieth Century"/>
                        <a:sym typeface="Twentieth Century"/>
                      </a:endParaRPr>
                    </a:p>
                  </a:txBody>
                  <a:tcPr marT="38125" marB="38125" marR="76250" marL="240200" anchor="ctr">
                    <a:solidFill>
                      <a:srgbClr val="FFF6EC"/>
                    </a:solidFill>
                  </a:tcPr>
                </a:tc>
                <a:tc>
                  <a:txBody>
                    <a:bodyPr/>
                    <a:lstStyle/>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Art </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DT</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Drama</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rPr b="0" lang="en-US" sz="1200" u="none" cap="none" strike="noStrike">
                          <a:solidFill>
                            <a:schemeClr val="dk1"/>
                          </a:solidFill>
                        </a:rPr>
                        <a:t>Music</a:t>
                      </a:r>
                      <a:endParaRPr sz="1400" u="none" cap="none" strike="noStrike"/>
                    </a:p>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chemeClr val="dk1"/>
                        </a:solidFill>
                        <a:latin typeface="Twentieth Century"/>
                        <a:ea typeface="Twentieth Century"/>
                        <a:cs typeface="Twentieth Century"/>
                        <a:sym typeface="Twentieth Century"/>
                      </a:endParaRPr>
                    </a:p>
                  </a:txBody>
                  <a:tcPr marT="38125" marB="38125" marR="76250" marL="76250" anchor="ctr">
                    <a:solidFill>
                      <a:srgbClr val="FFF6EC"/>
                    </a:solidFill>
                  </a:tcPr>
                </a:tc>
              </a:tr>
            </a:tbl>
          </a:graphicData>
        </a:graphic>
      </p:graphicFrame>
      <p:pic>
        <p:nvPicPr>
          <p:cNvPr descr="Colourful Building Blocks | Wooden Construction Cubes" id="581" name="Google Shape;581;p9"/>
          <p:cNvPicPr preferRelativeResize="0"/>
          <p:nvPr/>
        </p:nvPicPr>
        <p:blipFill rotWithShape="1">
          <a:blip r:embed="rId3">
            <a:alphaModFix/>
          </a:blip>
          <a:srcRect b="0" l="0" r="0" t="0"/>
          <a:stretch/>
        </p:blipFill>
        <p:spPr>
          <a:xfrm>
            <a:off x="9983317" y="4753235"/>
            <a:ext cx="1968842" cy="1968842"/>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6" name="Shape 586"/>
        <p:cNvGrpSpPr/>
        <p:nvPr/>
      </p:nvGrpSpPr>
      <p:grpSpPr>
        <a:xfrm>
          <a:off x="0" y="0"/>
          <a:ext cx="0" cy="0"/>
          <a:chOff x="0" y="0"/>
          <a:chExt cx="0" cy="0"/>
        </a:xfrm>
      </p:grpSpPr>
      <p:sp>
        <p:nvSpPr>
          <p:cNvPr id="587" name="Google Shape;587;g27c620b6e90_0_62"/>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588" name="Google Shape;588;g27c620b6e90_0_62"/>
          <p:cNvPicPr preferRelativeResize="0"/>
          <p:nvPr/>
        </p:nvPicPr>
        <p:blipFill rotWithShape="1">
          <a:blip r:embed="rId3">
            <a:alphaModFix/>
          </a:blip>
          <a:srcRect b="0" l="0" r="0" t="0"/>
          <a:stretch/>
        </p:blipFill>
        <p:spPr>
          <a:xfrm>
            <a:off x="7023577" y="186800"/>
            <a:ext cx="2890475" cy="2176225"/>
          </a:xfrm>
          <a:prstGeom prst="rect">
            <a:avLst/>
          </a:prstGeom>
          <a:noFill/>
          <a:ln>
            <a:noFill/>
          </a:ln>
        </p:spPr>
      </p:pic>
      <p:pic>
        <p:nvPicPr>
          <p:cNvPr id="589" name="Google Shape;589;g27c620b6e90_0_62"/>
          <p:cNvPicPr preferRelativeResize="0"/>
          <p:nvPr/>
        </p:nvPicPr>
        <p:blipFill rotWithShape="1">
          <a:blip r:embed="rId4">
            <a:alphaModFix/>
          </a:blip>
          <a:srcRect b="0" l="0" r="0" t="0"/>
          <a:stretch/>
        </p:blipFill>
        <p:spPr>
          <a:xfrm>
            <a:off x="847449" y="186800"/>
            <a:ext cx="4964600" cy="3514976"/>
          </a:xfrm>
          <a:prstGeom prst="rect">
            <a:avLst/>
          </a:prstGeom>
          <a:noFill/>
          <a:ln>
            <a:noFill/>
          </a:ln>
        </p:spPr>
      </p:pic>
      <p:pic>
        <p:nvPicPr>
          <p:cNvPr id="590" name="Google Shape;590;g27c620b6e90_0_62"/>
          <p:cNvPicPr preferRelativeResize="0"/>
          <p:nvPr/>
        </p:nvPicPr>
        <p:blipFill rotWithShape="1">
          <a:blip r:embed="rId5">
            <a:alphaModFix/>
          </a:blip>
          <a:srcRect b="0" l="0" r="0" t="0"/>
          <a:stretch/>
        </p:blipFill>
        <p:spPr>
          <a:xfrm>
            <a:off x="3315050" y="2375851"/>
            <a:ext cx="3708524" cy="2622625"/>
          </a:xfrm>
          <a:prstGeom prst="rect">
            <a:avLst/>
          </a:prstGeom>
          <a:noFill/>
          <a:ln>
            <a:noFill/>
          </a:ln>
        </p:spPr>
      </p:pic>
      <p:pic>
        <p:nvPicPr>
          <p:cNvPr id="591" name="Google Shape;591;g27c620b6e90_0_62"/>
          <p:cNvPicPr preferRelativeResize="0"/>
          <p:nvPr/>
        </p:nvPicPr>
        <p:blipFill rotWithShape="1">
          <a:blip r:embed="rId6">
            <a:alphaModFix/>
          </a:blip>
          <a:srcRect b="0" l="0" r="0" t="0"/>
          <a:stretch/>
        </p:blipFill>
        <p:spPr>
          <a:xfrm>
            <a:off x="7175975" y="2515425"/>
            <a:ext cx="3871350" cy="3958228"/>
          </a:xfrm>
          <a:prstGeom prst="rect">
            <a:avLst/>
          </a:prstGeom>
          <a:noFill/>
          <a:ln>
            <a:noFill/>
          </a:ln>
        </p:spPr>
      </p:pic>
      <p:sp>
        <p:nvSpPr>
          <p:cNvPr id="592" name="Google Shape;592;g27c620b6e90_0_62"/>
          <p:cNvSpPr txBox="1"/>
          <p:nvPr/>
        </p:nvSpPr>
        <p:spPr>
          <a:xfrm>
            <a:off x="1183950" y="5201200"/>
            <a:ext cx="5463900" cy="1272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750"/>
              <a:buFont typeface="Arial"/>
              <a:buNone/>
            </a:pPr>
            <a:r>
              <a:rPr b="1" i="1" lang="en-US" sz="1750" u="none" cap="none" strike="noStrike">
                <a:solidFill>
                  <a:schemeClr val="dk1"/>
                </a:solidFill>
                <a:latin typeface="Comfortaa"/>
                <a:ea typeface="Comfortaa"/>
                <a:cs typeface="Comfortaa"/>
                <a:sym typeface="Comfortaa"/>
              </a:rPr>
              <a:t>ULS will support your children to read, spell and write fluently and quickly. The programme has been created by practising teachers who teach phonics every day. </a:t>
            </a:r>
            <a:endParaRPr b="1" i="1" sz="2000" u="none" cap="none" strike="noStrike">
              <a:solidFill>
                <a:schemeClr val="dk1"/>
              </a:solidFill>
              <a:latin typeface="Comfortaa"/>
              <a:ea typeface="Comfortaa"/>
              <a:cs typeface="Comfortaa"/>
              <a:sym typeface="Comfortaa"/>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7" name="Shape 597"/>
        <p:cNvGrpSpPr/>
        <p:nvPr/>
      </p:nvGrpSpPr>
      <p:grpSpPr>
        <a:xfrm>
          <a:off x="0" y="0"/>
          <a:ext cx="0" cy="0"/>
          <a:chOff x="0" y="0"/>
          <a:chExt cx="0" cy="0"/>
        </a:xfrm>
      </p:grpSpPr>
      <p:sp>
        <p:nvSpPr>
          <p:cNvPr id="598" name="Google Shape;598;g27c620b6e90_0_94"/>
          <p:cNvSpPr/>
          <p:nvPr>
            <p:ph idx="2" type="dgm"/>
          </p:nvPr>
        </p:nvSpPr>
        <p:spPr>
          <a:xfrm>
            <a:off x="838200" y="2136776"/>
            <a:ext cx="10515600" cy="3697500"/>
          </a:xfrm>
          <a:prstGeom prst="rect">
            <a:avLst/>
          </a:prstGeom>
          <a:noFill/>
          <a:ln>
            <a:noFill/>
          </a:ln>
        </p:spPr>
        <p:txBody>
          <a:bodyPr anchorCtr="0" anchor="t" bIns="45700" lIns="91425" spcFirstLastPara="1" rIns="91425" wrap="square" tIns="45700">
            <a:noAutofit/>
          </a:bodyPr>
          <a:lstStyle/>
          <a:p>
            <a:pPr indent="0" lvl="0" marL="0" marR="0" rtl="0" algn="l">
              <a:lnSpc>
                <a:spcPct val="120000"/>
              </a:lnSpc>
              <a:spcBef>
                <a:spcPts val="1000"/>
              </a:spcBef>
              <a:spcAft>
                <a:spcPts val="0"/>
              </a:spcAft>
              <a:buClr>
                <a:srgbClr val="3F3F3F"/>
              </a:buClr>
              <a:buSzPts val="3000"/>
              <a:buFont typeface="Arial"/>
              <a:buNone/>
            </a:pPr>
            <a:r>
              <a:t/>
            </a:r>
            <a:endParaRPr b="0" i="0" sz="2400" u="none" cap="none" strike="noStrike">
              <a:solidFill>
                <a:srgbClr val="3F3F3F"/>
              </a:solidFill>
              <a:latin typeface="Twentieth Century"/>
              <a:ea typeface="Twentieth Century"/>
              <a:cs typeface="Twentieth Century"/>
              <a:sym typeface="Twentieth Century"/>
            </a:endParaRPr>
          </a:p>
        </p:txBody>
      </p:sp>
      <p:sp>
        <p:nvSpPr>
          <p:cNvPr id="599" name="Google Shape;599;g27c620b6e90_0_94"/>
          <p:cNvSpPr txBox="1"/>
          <p:nvPr>
            <p:ph type="title"/>
          </p:nvPr>
        </p:nvSpPr>
        <p:spPr>
          <a:xfrm>
            <a:off x="1141413" y="618518"/>
            <a:ext cx="9906000" cy="1478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2800"/>
              <a:buNone/>
            </a:pPr>
            <a:r>
              <a:t/>
            </a:r>
            <a:endParaRPr/>
          </a:p>
        </p:txBody>
      </p:sp>
      <p:sp>
        <p:nvSpPr>
          <p:cNvPr id="600" name="Google Shape;600;g27c620b6e90_0_94"/>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01" name="Google Shape;601;g27c620b6e90_0_94"/>
          <p:cNvPicPr preferRelativeResize="0"/>
          <p:nvPr/>
        </p:nvPicPr>
        <p:blipFill rotWithShape="1">
          <a:blip r:embed="rId3">
            <a:alphaModFix/>
          </a:blip>
          <a:srcRect b="0" l="0" r="26165" t="0"/>
          <a:stretch/>
        </p:blipFill>
        <p:spPr>
          <a:xfrm>
            <a:off x="838200" y="838950"/>
            <a:ext cx="5946214" cy="5180100"/>
          </a:xfrm>
          <a:prstGeom prst="rect">
            <a:avLst/>
          </a:prstGeom>
          <a:noFill/>
          <a:ln>
            <a:noFill/>
          </a:ln>
        </p:spPr>
      </p:pic>
      <p:pic>
        <p:nvPicPr>
          <p:cNvPr id="602" name="Google Shape;602;g27c620b6e90_0_94"/>
          <p:cNvPicPr preferRelativeResize="0"/>
          <p:nvPr/>
        </p:nvPicPr>
        <p:blipFill rotWithShape="1">
          <a:blip r:embed="rId4">
            <a:alphaModFix/>
          </a:blip>
          <a:srcRect b="0" l="0" r="0" t="0"/>
          <a:stretch/>
        </p:blipFill>
        <p:spPr>
          <a:xfrm>
            <a:off x="7048950" y="3453575"/>
            <a:ext cx="2338975" cy="2894775"/>
          </a:xfrm>
          <a:prstGeom prst="rect">
            <a:avLst/>
          </a:prstGeom>
          <a:noFill/>
          <a:ln>
            <a:noFill/>
          </a:ln>
        </p:spPr>
      </p:pic>
      <p:sp>
        <p:nvSpPr>
          <p:cNvPr id="603" name="Google Shape;603;g27c620b6e90_0_94"/>
          <p:cNvSpPr txBox="1"/>
          <p:nvPr/>
        </p:nvSpPr>
        <p:spPr>
          <a:xfrm>
            <a:off x="7673400" y="858875"/>
            <a:ext cx="3188700" cy="22914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700"/>
              <a:buFont typeface="Arial"/>
              <a:buNone/>
            </a:pPr>
            <a:r>
              <a:rPr b="1" i="0" lang="en-US" sz="2700" u="none" cap="none" strike="noStrike">
                <a:solidFill>
                  <a:srgbClr val="000000"/>
                </a:solidFill>
                <a:latin typeface="Comfortaa"/>
                <a:ea typeface="Comfortaa"/>
                <a:cs typeface="Comfortaa"/>
                <a:sym typeface="Comfortaa"/>
              </a:rPr>
              <a:t>Let’s use our phonemes and actions to sound out the title of this book!</a:t>
            </a:r>
            <a:endParaRPr b="1" i="0" sz="2700" u="none" cap="none" strike="noStrike">
              <a:solidFill>
                <a:srgbClr val="000000"/>
              </a:solidFill>
              <a:latin typeface="Comfortaa"/>
              <a:ea typeface="Comfortaa"/>
              <a:cs typeface="Comfortaa"/>
              <a:sym typeface="Comfortaa"/>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g27c620b6e90_0_73"/>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10" name="Google Shape;610;g27c620b6e90_0_73"/>
          <p:cNvPicPr preferRelativeResize="0"/>
          <p:nvPr/>
        </p:nvPicPr>
        <p:blipFill rotWithShape="1">
          <a:blip r:embed="rId3">
            <a:alphaModFix/>
          </a:blip>
          <a:srcRect b="0" l="0" r="0" t="0"/>
          <a:stretch/>
        </p:blipFill>
        <p:spPr>
          <a:xfrm>
            <a:off x="1354175" y="312650"/>
            <a:ext cx="4865525" cy="3382350"/>
          </a:xfrm>
          <a:prstGeom prst="rect">
            <a:avLst/>
          </a:prstGeom>
          <a:noFill/>
          <a:ln>
            <a:noFill/>
          </a:ln>
        </p:spPr>
      </p:pic>
      <p:pic>
        <p:nvPicPr>
          <p:cNvPr id="611" name="Google Shape;611;g27c620b6e90_0_73"/>
          <p:cNvPicPr preferRelativeResize="0"/>
          <p:nvPr/>
        </p:nvPicPr>
        <p:blipFill rotWithShape="1">
          <a:blip r:embed="rId4">
            <a:alphaModFix/>
          </a:blip>
          <a:srcRect b="0" l="0" r="0" t="0"/>
          <a:stretch/>
        </p:blipFill>
        <p:spPr>
          <a:xfrm>
            <a:off x="4774375" y="3135325"/>
            <a:ext cx="5135301" cy="3615525"/>
          </a:xfrm>
          <a:prstGeom prst="rect">
            <a:avLst/>
          </a:prstGeom>
          <a:noFill/>
          <a:ln>
            <a:noFill/>
          </a:ln>
        </p:spPr>
      </p:pic>
      <p:sp>
        <p:nvSpPr>
          <p:cNvPr id="612" name="Google Shape;612;g27c620b6e90_0_73"/>
          <p:cNvSpPr txBox="1"/>
          <p:nvPr/>
        </p:nvSpPr>
        <p:spPr>
          <a:xfrm>
            <a:off x="6551775" y="1131250"/>
            <a:ext cx="5135400" cy="16503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700"/>
              <a:buFont typeface="Arial"/>
              <a:buNone/>
            </a:pPr>
            <a:r>
              <a:rPr b="1" i="0" lang="en-US" sz="3700" u="none" cap="none" strike="noStrike">
                <a:solidFill>
                  <a:srgbClr val="000000"/>
                </a:solidFill>
                <a:latin typeface="Comfortaa"/>
                <a:ea typeface="Comfortaa"/>
                <a:cs typeface="Comfortaa"/>
                <a:sym typeface="Comfortaa"/>
              </a:rPr>
              <a:t>Common Exception Words</a:t>
            </a:r>
            <a:endParaRPr b="1" i="0" sz="3700" u="none" cap="none" strike="noStrike">
              <a:solidFill>
                <a:srgbClr val="000000"/>
              </a:solidFill>
              <a:latin typeface="Comfortaa"/>
              <a:ea typeface="Comfortaa"/>
              <a:cs typeface="Comfortaa"/>
              <a:sym typeface="Comfortaa"/>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7" name="Shape 617"/>
        <p:cNvGrpSpPr/>
        <p:nvPr/>
      </p:nvGrpSpPr>
      <p:grpSpPr>
        <a:xfrm>
          <a:off x="0" y="0"/>
          <a:ext cx="0" cy="0"/>
          <a:chOff x="0" y="0"/>
          <a:chExt cx="0" cy="0"/>
        </a:xfrm>
      </p:grpSpPr>
      <p:sp>
        <p:nvSpPr>
          <p:cNvPr id="618" name="Google Shape;618;g27c620b6e90_0_84"/>
          <p:cNvSpPr txBox="1"/>
          <p:nvPr>
            <p:ph type="title"/>
          </p:nvPr>
        </p:nvSpPr>
        <p:spPr>
          <a:xfrm>
            <a:off x="1141425" y="618525"/>
            <a:ext cx="4048500" cy="17145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67632"/>
              <a:buNone/>
            </a:pPr>
            <a:r>
              <a:rPr b="1" lang="en-US" sz="4600">
                <a:latin typeface="Comfortaa"/>
                <a:ea typeface="Comfortaa"/>
                <a:cs typeface="Comfortaa"/>
                <a:sym typeface="Comfortaa"/>
              </a:rPr>
              <a:t>Reading Stars Phonics</a:t>
            </a:r>
            <a:endParaRPr b="1" sz="4600">
              <a:latin typeface="Comfortaa"/>
              <a:ea typeface="Comfortaa"/>
              <a:cs typeface="Comfortaa"/>
              <a:sym typeface="Comfortaa"/>
            </a:endParaRPr>
          </a:p>
        </p:txBody>
      </p:sp>
      <p:sp>
        <p:nvSpPr>
          <p:cNvPr id="619" name="Google Shape;619;g27c620b6e90_0_84"/>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20" name="Google Shape;620;g27c620b6e90_0_84"/>
          <p:cNvPicPr preferRelativeResize="0"/>
          <p:nvPr/>
        </p:nvPicPr>
        <p:blipFill rotWithShape="1">
          <a:blip r:embed="rId3">
            <a:alphaModFix/>
          </a:blip>
          <a:srcRect b="0" l="0" r="0" t="0"/>
          <a:stretch/>
        </p:blipFill>
        <p:spPr>
          <a:xfrm>
            <a:off x="5696025" y="618525"/>
            <a:ext cx="5351307" cy="581665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5" name="Shape 625"/>
        <p:cNvGrpSpPr/>
        <p:nvPr/>
      </p:nvGrpSpPr>
      <p:grpSpPr>
        <a:xfrm>
          <a:off x="0" y="0"/>
          <a:ext cx="0" cy="0"/>
          <a:chOff x="0" y="0"/>
          <a:chExt cx="0" cy="0"/>
        </a:xfrm>
      </p:grpSpPr>
      <p:sp>
        <p:nvSpPr>
          <p:cNvPr id="626" name="Google Shape;626;g381dea91d1a_0_0"/>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sp>
        <p:nvSpPr>
          <p:cNvPr id="627" name="Google Shape;627;g381dea91d1a_0_0"/>
          <p:cNvSpPr txBox="1"/>
          <p:nvPr/>
        </p:nvSpPr>
        <p:spPr>
          <a:xfrm>
            <a:off x="1614875" y="482375"/>
            <a:ext cx="9175500" cy="1321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5300">
                <a:solidFill>
                  <a:schemeClr val="dk1"/>
                </a:solidFill>
                <a:latin typeface="Twentieth Century"/>
                <a:ea typeface="Twentieth Century"/>
                <a:cs typeface="Twentieth Century"/>
                <a:sym typeface="Twentieth Century"/>
              </a:rPr>
              <a:t>Phonics scrapbook</a:t>
            </a:r>
            <a:endParaRPr sz="5300">
              <a:solidFill>
                <a:schemeClr val="dk1"/>
              </a:solidFill>
              <a:latin typeface="Twentieth Century"/>
              <a:ea typeface="Twentieth Century"/>
              <a:cs typeface="Twentieth Century"/>
              <a:sym typeface="Twentieth Century"/>
            </a:endParaRPr>
          </a:p>
        </p:txBody>
      </p:sp>
      <p:pic>
        <p:nvPicPr>
          <p:cNvPr id="628" name="Google Shape;628;g381dea91d1a_0_0" title="IMG_4554.jpeg"/>
          <p:cNvPicPr preferRelativeResize="0"/>
          <p:nvPr/>
        </p:nvPicPr>
        <p:blipFill>
          <a:blip r:embed="rId3">
            <a:alphaModFix/>
          </a:blip>
          <a:stretch>
            <a:fillRect/>
          </a:stretch>
        </p:blipFill>
        <p:spPr>
          <a:xfrm>
            <a:off x="7969100" y="1803575"/>
            <a:ext cx="3562218" cy="4749624"/>
          </a:xfrm>
          <a:prstGeom prst="rect">
            <a:avLst/>
          </a:prstGeom>
          <a:noFill/>
          <a:ln>
            <a:noFill/>
          </a:ln>
        </p:spPr>
      </p:pic>
      <p:pic>
        <p:nvPicPr>
          <p:cNvPr id="629" name="Google Shape;629;g381dea91d1a_0_0" title="IMG_4553.jpeg"/>
          <p:cNvPicPr preferRelativeResize="0"/>
          <p:nvPr/>
        </p:nvPicPr>
        <p:blipFill>
          <a:blip r:embed="rId4">
            <a:alphaModFix/>
          </a:blip>
          <a:stretch>
            <a:fillRect/>
          </a:stretch>
        </p:blipFill>
        <p:spPr>
          <a:xfrm>
            <a:off x="4314893" y="1803575"/>
            <a:ext cx="3562218" cy="4749624"/>
          </a:xfrm>
          <a:prstGeom prst="rect">
            <a:avLst/>
          </a:prstGeom>
          <a:noFill/>
          <a:ln>
            <a:noFill/>
          </a:ln>
        </p:spPr>
      </p:pic>
      <p:pic>
        <p:nvPicPr>
          <p:cNvPr id="630" name="Google Shape;630;g381dea91d1a_0_0" title="IMG_4552.jpeg"/>
          <p:cNvPicPr preferRelativeResize="0"/>
          <p:nvPr/>
        </p:nvPicPr>
        <p:blipFill>
          <a:blip r:embed="rId5">
            <a:alphaModFix/>
          </a:blip>
          <a:stretch>
            <a:fillRect/>
          </a:stretch>
        </p:blipFill>
        <p:spPr>
          <a:xfrm>
            <a:off x="660672" y="1803575"/>
            <a:ext cx="3562226" cy="474963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5" name="Shape 635"/>
        <p:cNvGrpSpPr/>
        <p:nvPr/>
      </p:nvGrpSpPr>
      <p:grpSpPr>
        <a:xfrm>
          <a:off x="0" y="0"/>
          <a:ext cx="0" cy="0"/>
          <a:chOff x="0" y="0"/>
          <a:chExt cx="0" cy="0"/>
        </a:xfrm>
      </p:grpSpPr>
      <p:sp>
        <p:nvSpPr>
          <p:cNvPr id="636" name="Google Shape;636;g301c03f6e36_0_0"/>
          <p:cNvSpPr txBox="1"/>
          <p:nvPr>
            <p:ph type="title"/>
          </p:nvPr>
        </p:nvSpPr>
        <p:spPr>
          <a:xfrm>
            <a:off x="1141425" y="618525"/>
            <a:ext cx="4048500" cy="1714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3111"/>
              <a:buNone/>
            </a:pPr>
            <a:r>
              <a:rPr b="1" lang="en-US" sz="4600">
                <a:latin typeface="Comfortaa"/>
                <a:ea typeface="Comfortaa"/>
                <a:cs typeface="Comfortaa"/>
                <a:sym typeface="Comfortaa"/>
              </a:rPr>
              <a:t>Kinetic Letters</a:t>
            </a:r>
            <a:endParaRPr b="1" sz="4600">
              <a:latin typeface="Comfortaa"/>
              <a:ea typeface="Comfortaa"/>
              <a:cs typeface="Comfortaa"/>
              <a:sym typeface="Comfortaa"/>
            </a:endParaRPr>
          </a:p>
        </p:txBody>
      </p:sp>
      <p:sp>
        <p:nvSpPr>
          <p:cNvPr id="637" name="Google Shape;637;g301c03f6e36_0_0"/>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38" name="Google Shape;638;g301c03f6e36_0_0"/>
          <p:cNvPicPr preferRelativeResize="0"/>
          <p:nvPr/>
        </p:nvPicPr>
        <p:blipFill>
          <a:blip r:embed="rId3">
            <a:alphaModFix/>
          </a:blip>
          <a:stretch>
            <a:fillRect/>
          </a:stretch>
        </p:blipFill>
        <p:spPr>
          <a:xfrm>
            <a:off x="1697125" y="2081400"/>
            <a:ext cx="9350201" cy="4220174"/>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43" name="Shape 643"/>
        <p:cNvGrpSpPr/>
        <p:nvPr/>
      </p:nvGrpSpPr>
      <p:grpSpPr>
        <a:xfrm>
          <a:off x="0" y="0"/>
          <a:ext cx="0" cy="0"/>
          <a:chOff x="0" y="0"/>
          <a:chExt cx="0" cy="0"/>
        </a:xfrm>
      </p:grpSpPr>
      <p:sp>
        <p:nvSpPr>
          <p:cNvPr id="644" name="Google Shape;644;g301c03f6e36_1_0"/>
          <p:cNvSpPr txBox="1"/>
          <p:nvPr>
            <p:ph type="title"/>
          </p:nvPr>
        </p:nvSpPr>
        <p:spPr>
          <a:xfrm>
            <a:off x="1141425" y="618525"/>
            <a:ext cx="4048500" cy="17145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SzPts val="3111"/>
              <a:buNone/>
            </a:pPr>
            <a:r>
              <a:rPr b="1" lang="en-US" sz="4600">
                <a:latin typeface="Comfortaa"/>
                <a:ea typeface="Comfortaa"/>
                <a:cs typeface="Comfortaa"/>
                <a:sym typeface="Comfortaa"/>
              </a:rPr>
              <a:t>Pencil Hold</a:t>
            </a:r>
            <a:endParaRPr b="1" sz="4600">
              <a:latin typeface="Comfortaa"/>
              <a:ea typeface="Comfortaa"/>
              <a:cs typeface="Comfortaa"/>
              <a:sym typeface="Comfortaa"/>
            </a:endParaRPr>
          </a:p>
        </p:txBody>
      </p:sp>
      <p:sp>
        <p:nvSpPr>
          <p:cNvPr id="645" name="Google Shape;645;g301c03f6e36_1_0"/>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46" name="Google Shape;646;g301c03f6e36_1_0"/>
          <p:cNvPicPr preferRelativeResize="0"/>
          <p:nvPr/>
        </p:nvPicPr>
        <p:blipFill>
          <a:blip r:embed="rId3">
            <a:alphaModFix/>
          </a:blip>
          <a:stretch>
            <a:fillRect/>
          </a:stretch>
        </p:blipFill>
        <p:spPr>
          <a:xfrm>
            <a:off x="664100" y="2039975"/>
            <a:ext cx="10383224" cy="35662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51" name="Shape 651"/>
        <p:cNvGrpSpPr/>
        <p:nvPr/>
      </p:nvGrpSpPr>
      <p:grpSpPr>
        <a:xfrm>
          <a:off x="0" y="0"/>
          <a:ext cx="0" cy="0"/>
          <a:chOff x="0" y="0"/>
          <a:chExt cx="0" cy="0"/>
        </a:xfrm>
      </p:grpSpPr>
      <p:sp>
        <p:nvSpPr>
          <p:cNvPr id="652" name="Google Shape;652;g28dacc867c0_0_0"/>
          <p:cNvSpPr txBox="1"/>
          <p:nvPr>
            <p:ph type="title"/>
          </p:nvPr>
        </p:nvSpPr>
        <p:spPr>
          <a:xfrm>
            <a:off x="1141425" y="618525"/>
            <a:ext cx="4048500" cy="1714500"/>
          </a:xfrm>
          <a:prstGeom prst="rect">
            <a:avLst/>
          </a:prstGeom>
          <a:noFill/>
          <a:ln>
            <a:noFill/>
          </a:ln>
        </p:spPr>
        <p:txBody>
          <a:bodyPr anchorCtr="0" anchor="ctr" bIns="45700" lIns="91425" spcFirstLastPara="1" rIns="91425" wrap="square" tIns="45700">
            <a:normAutofit fontScale="90000"/>
          </a:bodyPr>
          <a:lstStyle/>
          <a:p>
            <a:pPr indent="0" lvl="0" marL="0" rtl="0" algn="ctr">
              <a:lnSpc>
                <a:spcPct val="90000"/>
              </a:lnSpc>
              <a:spcBef>
                <a:spcPts val="0"/>
              </a:spcBef>
              <a:spcAft>
                <a:spcPts val="0"/>
              </a:spcAft>
              <a:buSzPct val="67632"/>
              <a:buNone/>
            </a:pPr>
            <a:r>
              <a:rPr b="1" lang="en-US" sz="4600">
                <a:latin typeface="Comfortaa"/>
                <a:ea typeface="Comfortaa"/>
                <a:cs typeface="Comfortaa"/>
                <a:sym typeface="Comfortaa"/>
              </a:rPr>
              <a:t>Thank you for your time!</a:t>
            </a:r>
            <a:endParaRPr b="1" sz="4600">
              <a:latin typeface="Comfortaa"/>
              <a:ea typeface="Comfortaa"/>
              <a:cs typeface="Comfortaa"/>
              <a:sym typeface="Comfortaa"/>
            </a:endParaRPr>
          </a:p>
        </p:txBody>
      </p:sp>
      <p:sp>
        <p:nvSpPr>
          <p:cNvPr id="653" name="Google Shape;653;g28dacc867c0_0_0"/>
          <p:cNvSpPr txBox="1"/>
          <p:nvPr>
            <p:ph idx="12" type="sldNum"/>
          </p:nvPr>
        </p:nvSpPr>
        <p:spPr>
          <a:xfrm>
            <a:off x="10276321" y="5883274"/>
            <a:ext cx="771000" cy="365100"/>
          </a:xfrm>
          <a:prstGeom prst="rect">
            <a:avLst/>
          </a:prstGeom>
          <a:noFill/>
          <a:ln>
            <a:noFill/>
          </a:ln>
        </p:spPr>
        <p:txBody>
          <a:bodyPr anchorCtr="0" anchor="ctr" bIns="45700" lIns="91425" spcFirstLastPara="1" rIns="91425" wrap="square" tIns="45700">
            <a:noAutofit/>
          </a:bodyPr>
          <a:lstStyle/>
          <a:p>
            <a:pPr indent="0" lvl="0" marL="0" rtl="0" algn="r">
              <a:lnSpc>
                <a:spcPct val="100000"/>
              </a:lnSpc>
              <a:spcBef>
                <a:spcPts val="0"/>
              </a:spcBef>
              <a:spcAft>
                <a:spcPts val="0"/>
              </a:spcAft>
              <a:buClr>
                <a:srgbClr val="000000"/>
              </a:buClr>
              <a:buSzPts val="900"/>
              <a:buFont typeface="Arial"/>
              <a:buNone/>
            </a:pPr>
            <a:fld id="{00000000-1234-1234-1234-123412341234}" type="slidenum">
              <a:rPr lang="en-US"/>
              <a:t>‹#›</a:t>
            </a:fld>
            <a:endParaRPr/>
          </a:p>
        </p:txBody>
      </p:sp>
      <p:pic>
        <p:nvPicPr>
          <p:cNvPr id="654" name="Google Shape;654;g28dacc867c0_0_0"/>
          <p:cNvPicPr preferRelativeResize="0"/>
          <p:nvPr/>
        </p:nvPicPr>
        <p:blipFill rotWithShape="1">
          <a:blip r:embed="rId3">
            <a:alphaModFix/>
          </a:blip>
          <a:srcRect b="6367" l="0" r="0" t="0"/>
          <a:stretch/>
        </p:blipFill>
        <p:spPr>
          <a:xfrm>
            <a:off x="5909775" y="395600"/>
            <a:ext cx="4781600" cy="5730876"/>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ircuit">
  <a:themeElements>
    <a:clrScheme name="Circuit">
      <a:dk1>
        <a:srgbClr val="000000"/>
      </a:dk1>
      <a:lt1>
        <a:srgbClr val="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Circuit">
  <a:themeElements>
    <a:clrScheme name="Circuit">
      <a:dk1>
        <a:srgbClr val="000000"/>
      </a:dk1>
      <a:lt1>
        <a:srgbClr val="FFFFFF"/>
      </a:lt1>
      <a:dk2>
        <a:srgbClr val="2B5F27"/>
      </a:dk2>
      <a:lt2>
        <a:srgbClr val="D8FC68"/>
      </a:lt2>
      <a:accent1>
        <a:srgbClr val="DDC855"/>
      </a:accent1>
      <a:accent2>
        <a:srgbClr val="FCA03D"/>
      </a:accent2>
      <a:accent3>
        <a:srgbClr val="E36439"/>
      </a:accent3>
      <a:accent4>
        <a:srgbClr val="C2935B"/>
      </a:accent4>
      <a:accent5>
        <a:srgbClr val="88C25C"/>
      </a:accent5>
      <a:accent6>
        <a:srgbClr val="BFCC86"/>
      </a:accent6>
      <a:hlink>
        <a:srgbClr val="FFCE23"/>
      </a:hlink>
      <a:folHlink>
        <a:srgbClr val="FDEB8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2021-08-08T09:13:53Z</dcterms:created>
  <dc:creator>Claire D</dc:creato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